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6"/>
  </p:notesMasterIdLst>
  <p:sldIdLst>
    <p:sldId id="256" r:id="rId5"/>
  </p:sldIdLst>
  <p:sldSz cx="365760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9B7"/>
    <a:srgbClr val="FEBD36"/>
    <a:srgbClr val="5AE4C3"/>
    <a:srgbClr val="012D5B"/>
    <a:srgbClr val="FFD67D"/>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3E19B-2433-4085-A8E8-5C81D4239A01}" v="81" dt="2024-05-24T20:17:23.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852" autoAdjust="0"/>
  </p:normalViewPr>
  <p:slideViewPr>
    <p:cSldViewPr snapToGrid="0">
      <p:cViewPr varScale="1">
        <p:scale>
          <a:sx n="19" d="100"/>
          <a:sy n="19" d="100"/>
        </p:scale>
        <p:origin x="869"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ckwell, Angela" userId="37878b5d-3816-402c-b742-4470742a0c1a" providerId="ADAL" clId="{5083E19B-2433-4085-A8E8-5C81D4239A01}"/>
    <pc:docChg chg="undo redo custSel modSld">
      <pc:chgData name="Rockwell, Angela" userId="37878b5d-3816-402c-b742-4470742a0c1a" providerId="ADAL" clId="{5083E19B-2433-4085-A8E8-5C81D4239A01}" dt="2024-05-24T20:28:04.432" v="2363" actId="1076"/>
      <pc:docMkLst>
        <pc:docMk/>
      </pc:docMkLst>
      <pc:sldChg chg="addSp delSp modSp mod setBg">
        <pc:chgData name="Rockwell, Angela" userId="37878b5d-3816-402c-b742-4470742a0c1a" providerId="ADAL" clId="{5083E19B-2433-4085-A8E8-5C81D4239A01}" dt="2024-05-24T20:28:04.432" v="2363" actId="1076"/>
        <pc:sldMkLst>
          <pc:docMk/>
          <pc:sldMk cId="1028365274" sldId="256"/>
        </pc:sldMkLst>
        <pc:spChg chg="del">
          <ac:chgData name="Rockwell, Angela" userId="37878b5d-3816-402c-b742-4470742a0c1a" providerId="ADAL" clId="{5083E19B-2433-4085-A8E8-5C81D4239A01}" dt="2024-05-24T15:01:49.524" v="2" actId="478"/>
          <ac:spMkLst>
            <pc:docMk/>
            <pc:sldMk cId="1028365274" sldId="256"/>
            <ac:spMk id="2" creationId="{AC7C9A40-70D1-C08E-4420-9CB41B47964E}"/>
          </ac:spMkLst>
        </pc:spChg>
        <pc:spChg chg="del">
          <ac:chgData name="Rockwell, Angela" userId="37878b5d-3816-402c-b742-4470742a0c1a" providerId="ADAL" clId="{5083E19B-2433-4085-A8E8-5C81D4239A01}" dt="2024-05-24T15:01:56.717" v="6" actId="478"/>
          <ac:spMkLst>
            <pc:docMk/>
            <pc:sldMk cId="1028365274" sldId="256"/>
            <ac:spMk id="3" creationId="{F10AABBB-D492-CA83-B854-27F0FD2FFBA2}"/>
          </ac:spMkLst>
        </pc:spChg>
        <pc:spChg chg="del">
          <ac:chgData name="Rockwell, Angela" userId="37878b5d-3816-402c-b742-4470742a0c1a" providerId="ADAL" clId="{5083E19B-2433-4085-A8E8-5C81D4239A01}" dt="2024-05-24T15:02:00.632" v="8" actId="478"/>
          <ac:spMkLst>
            <pc:docMk/>
            <pc:sldMk cId="1028365274" sldId="256"/>
            <ac:spMk id="4" creationId="{D045E9E2-3150-4387-FF3B-5C0390589F2A}"/>
          </ac:spMkLst>
        </pc:spChg>
        <pc:spChg chg="del">
          <ac:chgData name="Rockwell, Angela" userId="37878b5d-3816-402c-b742-4470742a0c1a" providerId="ADAL" clId="{5083E19B-2433-4085-A8E8-5C81D4239A01}" dt="2024-05-24T15:02:02.237" v="9" actId="478"/>
          <ac:spMkLst>
            <pc:docMk/>
            <pc:sldMk cId="1028365274" sldId="256"/>
            <ac:spMk id="5" creationId="{4BC28ADA-86B6-E025-01D5-C2E5BF0F4590}"/>
          </ac:spMkLst>
        </pc:spChg>
        <pc:spChg chg="add del">
          <ac:chgData name="Rockwell, Angela" userId="37878b5d-3816-402c-b742-4470742a0c1a" providerId="ADAL" clId="{5083E19B-2433-4085-A8E8-5C81D4239A01}" dt="2024-05-24T15:11:55.506" v="14" actId="478"/>
          <ac:spMkLst>
            <pc:docMk/>
            <pc:sldMk cId="1028365274" sldId="256"/>
            <ac:spMk id="8" creationId="{4A7283F9-6AC6-7123-E85A-766E457D5CBA}"/>
          </ac:spMkLst>
        </pc:spChg>
        <pc:spChg chg="add del">
          <ac:chgData name="Rockwell, Angela" userId="37878b5d-3816-402c-b742-4470742a0c1a" providerId="ADAL" clId="{5083E19B-2433-4085-A8E8-5C81D4239A01}" dt="2024-05-24T15:12:37.256" v="16" actId="478"/>
          <ac:spMkLst>
            <pc:docMk/>
            <pc:sldMk cId="1028365274" sldId="256"/>
            <ac:spMk id="9" creationId="{804C66FE-74E5-CDDB-835A-D893DC2E041E}"/>
          </ac:spMkLst>
        </pc:spChg>
        <pc:spChg chg="add del">
          <ac:chgData name="Rockwell, Angela" userId="37878b5d-3816-402c-b742-4470742a0c1a" providerId="ADAL" clId="{5083E19B-2433-4085-A8E8-5C81D4239A01}" dt="2024-05-24T15:12:50.315" v="18" actId="478"/>
          <ac:spMkLst>
            <pc:docMk/>
            <pc:sldMk cId="1028365274" sldId="256"/>
            <ac:spMk id="10" creationId="{DA6F0086-63C3-B0D3-D2D3-35D43019FE50}"/>
          </ac:spMkLst>
        </pc:spChg>
        <pc:spChg chg="add del mod">
          <ac:chgData name="Rockwell, Angela" userId="37878b5d-3816-402c-b742-4470742a0c1a" providerId="ADAL" clId="{5083E19B-2433-4085-A8E8-5C81D4239A01}" dt="2024-05-24T15:26:30.191" v="291" actId="478"/>
          <ac:spMkLst>
            <pc:docMk/>
            <pc:sldMk cId="1028365274" sldId="256"/>
            <ac:spMk id="11" creationId="{32D7CC3A-2A30-C7AD-1F4D-A3071FB0871D}"/>
          </ac:spMkLst>
        </pc:spChg>
        <pc:spChg chg="del mod">
          <ac:chgData name="Rockwell, Angela" userId="37878b5d-3816-402c-b742-4470742a0c1a" providerId="ADAL" clId="{5083E19B-2433-4085-A8E8-5C81D4239A01}" dt="2024-05-24T15:25:44.169" v="284" actId="478"/>
          <ac:spMkLst>
            <pc:docMk/>
            <pc:sldMk cId="1028365274" sldId="256"/>
            <ac:spMk id="12" creationId="{01AA75DD-466F-607E-DCF0-0DBE05FAF3F2}"/>
          </ac:spMkLst>
        </pc:spChg>
        <pc:spChg chg="add mod">
          <ac:chgData name="Rockwell, Angela" userId="37878b5d-3816-402c-b742-4470742a0c1a" providerId="ADAL" clId="{5083E19B-2433-4085-A8E8-5C81D4239A01}" dt="2024-05-24T19:53:29.921" v="2318" actId="1076"/>
          <ac:spMkLst>
            <pc:docMk/>
            <pc:sldMk cId="1028365274" sldId="256"/>
            <ac:spMk id="13" creationId="{A72E75CC-2387-F145-3E45-EF539F9E23FA}"/>
          </ac:spMkLst>
        </pc:spChg>
        <pc:spChg chg="add mod">
          <ac:chgData name="Rockwell, Angela" userId="37878b5d-3816-402c-b742-4470742a0c1a" providerId="ADAL" clId="{5083E19B-2433-4085-A8E8-5C81D4239A01}" dt="2024-05-24T17:38:36.605" v="1773" actId="2710"/>
          <ac:spMkLst>
            <pc:docMk/>
            <pc:sldMk cId="1028365274" sldId="256"/>
            <ac:spMk id="15" creationId="{1E017E72-47B8-0127-8C62-CDE044EE2468}"/>
          </ac:spMkLst>
        </pc:spChg>
        <pc:spChg chg="del">
          <ac:chgData name="Rockwell, Angela" userId="37878b5d-3816-402c-b742-4470742a0c1a" providerId="ADAL" clId="{5083E19B-2433-4085-A8E8-5C81D4239A01}" dt="2024-05-24T15:01:52.920" v="5" actId="478"/>
          <ac:spMkLst>
            <pc:docMk/>
            <pc:sldMk cId="1028365274" sldId="256"/>
            <ac:spMk id="17" creationId="{075DC199-AE45-6F00-6CC6-7CC5E2FBA7A2}"/>
          </ac:spMkLst>
        </pc:spChg>
        <pc:spChg chg="del">
          <ac:chgData name="Rockwell, Angela" userId="37878b5d-3816-402c-b742-4470742a0c1a" providerId="ADAL" clId="{5083E19B-2433-4085-A8E8-5C81D4239A01}" dt="2024-05-24T15:01:52.104" v="4" actId="478"/>
          <ac:spMkLst>
            <pc:docMk/>
            <pc:sldMk cId="1028365274" sldId="256"/>
            <ac:spMk id="18" creationId="{4FC56A08-00A4-5C15-2A20-0786A423E2DD}"/>
          </ac:spMkLst>
        </pc:spChg>
        <pc:spChg chg="add del mod">
          <ac:chgData name="Rockwell, Angela" userId="37878b5d-3816-402c-b742-4470742a0c1a" providerId="ADAL" clId="{5083E19B-2433-4085-A8E8-5C81D4239A01}" dt="2024-05-24T15:14:49.419" v="34" actId="478"/>
          <ac:spMkLst>
            <pc:docMk/>
            <pc:sldMk cId="1028365274" sldId="256"/>
            <ac:spMk id="19" creationId="{957EC275-8DCF-67E9-B6C2-8FF5C14ABD02}"/>
          </ac:spMkLst>
        </pc:spChg>
        <pc:spChg chg="add mod ord">
          <ac:chgData name="Rockwell, Angela" userId="37878b5d-3816-402c-b742-4470742a0c1a" providerId="ADAL" clId="{5083E19B-2433-4085-A8E8-5C81D4239A01}" dt="2024-05-24T17:38:36.605" v="1773" actId="2710"/>
          <ac:spMkLst>
            <pc:docMk/>
            <pc:sldMk cId="1028365274" sldId="256"/>
            <ac:spMk id="21" creationId="{EDE1B7F9-0FAC-CB31-6090-54833CE33BC6}"/>
          </ac:spMkLst>
        </pc:spChg>
        <pc:spChg chg="del">
          <ac:chgData name="Rockwell, Angela" userId="37878b5d-3816-402c-b742-4470742a0c1a" providerId="ADAL" clId="{5083E19B-2433-4085-A8E8-5C81D4239A01}" dt="2024-05-24T15:01:58.076" v="7" actId="478"/>
          <ac:spMkLst>
            <pc:docMk/>
            <pc:sldMk cId="1028365274" sldId="256"/>
            <ac:spMk id="22" creationId="{56C479B8-7519-AD9B-AAFA-2123DCA1A85F}"/>
          </ac:spMkLst>
        </pc:spChg>
        <pc:spChg chg="add mod">
          <ac:chgData name="Rockwell, Angela" userId="37878b5d-3816-402c-b742-4470742a0c1a" providerId="ADAL" clId="{5083E19B-2433-4085-A8E8-5C81D4239A01}" dt="2024-05-24T17:38:36.605" v="1773" actId="2710"/>
          <ac:spMkLst>
            <pc:docMk/>
            <pc:sldMk cId="1028365274" sldId="256"/>
            <ac:spMk id="23" creationId="{FE5565CC-F32C-5E6E-AA93-8B0F4A78F62A}"/>
          </ac:spMkLst>
        </pc:spChg>
        <pc:spChg chg="add mod ord">
          <ac:chgData name="Rockwell, Angela" userId="37878b5d-3816-402c-b742-4470742a0c1a" providerId="ADAL" clId="{5083E19B-2433-4085-A8E8-5C81D4239A01}" dt="2024-05-24T17:38:36.605" v="1773" actId="2710"/>
          <ac:spMkLst>
            <pc:docMk/>
            <pc:sldMk cId="1028365274" sldId="256"/>
            <ac:spMk id="24" creationId="{8818FEEB-4521-705F-D41D-D375A8DF173B}"/>
          </ac:spMkLst>
        </pc:spChg>
        <pc:spChg chg="add mod">
          <ac:chgData name="Rockwell, Angela" userId="37878b5d-3816-402c-b742-4470742a0c1a" providerId="ADAL" clId="{5083E19B-2433-4085-A8E8-5C81D4239A01}" dt="2024-05-24T17:38:36.605" v="1773" actId="2710"/>
          <ac:spMkLst>
            <pc:docMk/>
            <pc:sldMk cId="1028365274" sldId="256"/>
            <ac:spMk id="25" creationId="{D7870C03-62F6-F164-C1CE-40F6A9FD9377}"/>
          </ac:spMkLst>
        </pc:spChg>
        <pc:spChg chg="del mod">
          <ac:chgData name="Rockwell, Angela" userId="37878b5d-3816-402c-b742-4470742a0c1a" providerId="ADAL" clId="{5083E19B-2433-4085-A8E8-5C81D4239A01}" dt="2024-05-24T15:01:48.575" v="1" actId="478"/>
          <ac:spMkLst>
            <pc:docMk/>
            <pc:sldMk cId="1028365274" sldId="256"/>
            <ac:spMk id="27" creationId="{82B6D0B0-9FF9-319F-312F-B7420D61BEAB}"/>
          </ac:spMkLst>
        </pc:spChg>
        <pc:spChg chg="add mod">
          <ac:chgData name="Rockwell, Angela" userId="37878b5d-3816-402c-b742-4470742a0c1a" providerId="ADAL" clId="{5083E19B-2433-4085-A8E8-5C81D4239A01}" dt="2024-05-24T17:38:36.605" v="1773" actId="2710"/>
          <ac:spMkLst>
            <pc:docMk/>
            <pc:sldMk cId="1028365274" sldId="256"/>
            <ac:spMk id="29" creationId="{FB53D445-783F-1C22-40D8-9E982320060A}"/>
          </ac:spMkLst>
        </pc:spChg>
        <pc:spChg chg="add mod">
          <ac:chgData name="Rockwell, Angela" userId="37878b5d-3816-402c-b742-4470742a0c1a" providerId="ADAL" clId="{5083E19B-2433-4085-A8E8-5C81D4239A01}" dt="2024-05-24T19:52:47.874" v="2303" actId="1076"/>
          <ac:spMkLst>
            <pc:docMk/>
            <pc:sldMk cId="1028365274" sldId="256"/>
            <ac:spMk id="30" creationId="{88D7F431-FC4B-25BB-78E2-EA8029FA6002}"/>
          </ac:spMkLst>
        </pc:spChg>
        <pc:spChg chg="add mod ord">
          <ac:chgData name="Rockwell, Angela" userId="37878b5d-3816-402c-b742-4470742a0c1a" providerId="ADAL" clId="{5083E19B-2433-4085-A8E8-5C81D4239A01}" dt="2024-05-24T17:38:36.605" v="1773" actId="2710"/>
          <ac:spMkLst>
            <pc:docMk/>
            <pc:sldMk cId="1028365274" sldId="256"/>
            <ac:spMk id="34" creationId="{41249291-9F00-B53C-8670-F80F37262A2B}"/>
          </ac:spMkLst>
        </pc:spChg>
        <pc:spChg chg="add del mod">
          <ac:chgData name="Rockwell, Angela" userId="37878b5d-3816-402c-b742-4470742a0c1a" providerId="ADAL" clId="{5083E19B-2433-4085-A8E8-5C81D4239A01}" dt="2024-05-24T15:42:15.460" v="649"/>
          <ac:spMkLst>
            <pc:docMk/>
            <pc:sldMk cId="1028365274" sldId="256"/>
            <ac:spMk id="35" creationId="{818D7A79-124F-4831-3EA3-1EADDB6D7735}"/>
          </ac:spMkLst>
        </pc:spChg>
        <pc:spChg chg="add mod">
          <ac:chgData name="Rockwell, Angela" userId="37878b5d-3816-402c-b742-4470742a0c1a" providerId="ADAL" clId="{5083E19B-2433-4085-A8E8-5C81D4239A01}" dt="2024-05-24T20:17:05.156" v="2338" actId="164"/>
          <ac:spMkLst>
            <pc:docMk/>
            <pc:sldMk cId="1028365274" sldId="256"/>
            <ac:spMk id="37" creationId="{F4A9E90D-18F3-8411-7BC3-BA0876941C23}"/>
          </ac:spMkLst>
        </pc:spChg>
        <pc:spChg chg="add mod">
          <ac:chgData name="Rockwell, Angela" userId="37878b5d-3816-402c-b742-4470742a0c1a" providerId="ADAL" clId="{5083E19B-2433-4085-A8E8-5C81D4239A01}" dt="2024-05-24T20:17:23.144" v="2341" actId="14861"/>
          <ac:spMkLst>
            <pc:docMk/>
            <pc:sldMk cId="1028365274" sldId="256"/>
            <ac:spMk id="38" creationId="{1B87D3FB-B89B-D488-4BB3-2E793574514A}"/>
          </ac:spMkLst>
        </pc:spChg>
        <pc:spChg chg="add mod">
          <ac:chgData name="Rockwell, Angela" userId="37878b5d-3816-402c-b742-4470742a0c1a" providerId="ADAL" clId="{5083E19B-2433-4085-A8E8-5C81D4239A01}" dt="2024-05-24T20:17:00.862" v="2337" actId="164"/>
          <ac:spMkLst>
            <pc:docMk/>
            <pc:sldMk cId="1028365274" sldId="256"/>
            <ac:spMk id="39" creationId="{0F59BADF-0815-066C-26EA-A9C0202A69F4}"/>
          </ac:spMkLst>
        </pc:spChg>
        <pc:spChg chg="add mod">
          <ac:chgData name="Rockwell, Angela" userId="37878b5d-3816-402c-b742-4470742a0c1a" providerId="ADAL" clId="{5083E19B-2433-4085-A8E8-5C81D4239A01}" dt="2024-05-24T20:17:23.144" v="2341" actId="14861"/>
          <ac:spMkLst>
            <pc:docMk/>
            <pc:sldMk cId="1028365274" sldId="256"/>
            <ac:spMk id="40" creationId="{20F8FE0F-69EA-EC7C-003C-891D9AEE3D04}"/>
          </ac:spMkLst>
        </pc:spChg>
        <pc:spChg chg="add del mod">
          <ac:chgData name="Rockwell, Angela" userId="37878b5d-3816-402c-b742-4470742a0c1a" providerId="ADAL" clId="{5083E19B-2433-4085-A8E8-5C81D4239A01}" dt="2024-05-24T18:51:42.220" v="2238" actId="478"/>
          <ac:spMkLst>
            <pc:docMk/>
            <pc:sldMk cId="1028365274" sldId="256"/>
            <ac:spMk id="41" creationId="{B870C041-A6E1-7E6B-F547-C8960A75F5C2}"/>
          </ac:spMkLst>
        </pc:spChg>
        <pc:spChg chg="add mod">
          <ac:chgData name="Rockwell, Angela" userId="37878b5d-3816-402c-b742-4470742a0c1a" providerId="ADAL" clId="{5083E19B-2433-4085-A8E8-5C81D4239A01}" dt="2024-05-24T20:16:56.656" v="2336" actId="164"/>
          <ac:spMkLst>
            <pc:docMk/>
            <pc:sldMk cId="1028365274" sldId="256"/>
            <ac:spMk id="42" creationId="{04F75941-2D55-F0C6-6885-6FE1FFF924F5}"/>
          </ac:spMkLst>
        </pc:spChg>
        <pc:spChg chg="add mod">
          <ac:chgData name="Rockwell, Angela" userId="37878b5d-3816-402c-b742-4470742a0c1a" providerId="ADAL" clId="{5083E19B-2433-4085-A8E8-5C81D4239A01}" dt="2024-05-24T20:17:23.144" v="2341" actId="14861"/>
          <ac:spMkLst>
            <pc:docMk/>
            <pc:sldMk cId="1028365274" sldId="256"/>
            <ac:spMk id="43" creationId="{39ED1AFC-633B-6FC9-7F50-2CC8BE671B2D}"/>
          </ac:spMkLst>
        </pc:spChg>
        <pc:spChg chg="add mod">
          <ac:chgData name="Rockwell, Angela" userId="37878b5d-3816-402c-b742-4470742a0c1a" providerId="ADAL" clId="{5083E19B-2433-4085-A8E8-5C81D4239A01}" dt="2024-05-24T20:17:23.144" v="2341" actId="14861"/>
          <ac:spMkLst>
            <pc:docMk/>
            <pc:sldMk cId="1028365274" sldId="256"/>
            <ac:spMk id="44" creationId="{4A237EF8-1540-3D8D-A3D9-F662D1B22259}"/>
          </ac:spMkLst>
        </pc:spChg>
        <pc:spChg chg="add mod">
          <ac:chgData name="Rockwell, Angela" userId="37878b5d-3816-402c-b742-4470742a0c1a" providerId="ADAL" clId="{5083E19B-2433-4085-A8E8-5C81D4239A01}" dt="2024-05-24T20:16:53.478" v="2335" actId="164"/>
          <ac:spMkLst>
            <pc:docMk/>
            <pc:sldMk cId="1028365274" sldId="256"/>
            <ac:spMk id="45" creationId="{03A147A8-7B5B-C1BA-3695-D89CF6343959}"/>
          </ac:spMkLst>
        </pc:spChg>
        <pc:spChg chg="add mod">
          <ac:chgData name="Rockwell, Angela" userId="37878b5d-3816-402c-b742-4470742a0c1a" providerId="ADAL" clId="{5083E19B-2433-4085-A8E8-5C81D4239A01}" dt="2024-05-24T20:17:23.144" v="2341" actId="14861"/>
          <ac:spMkLst>
            <pc:docMk/>
            <pc:sldMk cId="1028365274" sldId="256"/>
            <ac:spMk id="46" creationId="{43E3B950-04D1-29AD-7913-1D7BDDD5D694}"/>
          </ac:spMkLst>
        </pc:spChg>
        <pc:spChg chg="add del mod topLvl">
          <ac:chgData name="Rockwell, Angela" userId="37878b5d-3816-402c-b742-4470742a0c1a" providerId="ADAL" clId="{5083E19B-2433-4085-A8E8-5C81D4239A01}" dt="2024-05-24T18:41:03.179" v="2200" actId="478"/>
          <ac:spMkLst>
            <pc:docMk/>
            <pc:sldMk cId="1028365274" sldId="256"/>
            <ac:spMk id="47" creationId="{0AAF9F43-2191-2016-9811-02C215C893D9}"/>
          </ac:spMkLst>
        </pc:spChg>
        <pc:spChg chg="add mod">
          <ac:chgData name="Rockwell, Angela" userId="37878b5d-3816-402c-b742-4470742a0c1a" providerId="ADAL" clId="{5083E19B-2433-4085-A8E8-5C81D4239A01}" dt="2024-05-24T18:40:29.996" v="2182" actId="1076"/>
          <ac:spMkLst>
            <pc:docMk/>
            <pc:sldMk cId="1028365274" sldId="256"/>
            <ac:spMk id="48" creationId="{B97B0E49-2AE3-6575-D3F5-42D9CA15DB9A}"/>
          </ac:spMkLst>
        </pc:spChg>
        <pc:spChg chg="add mod">
          <ac:chgData name="Rockwell, Angela" userId="37878b5d-3816-402c-b742-4470742a0c1a" providerId="ADAL" clId="{5083E19B-2433-4085-A8E8-5C81D4239A01}" dt="2024-05-24T17:38:36.605" v="1773" actId="2710"/>
          <ac:spMkLst>
            <pc:docMk/>
            <pc:sldMk cId="1028365274" sldId="256"/>
            <ac:spMk id="51" creationId="{37B18960-B66B-9647-8701-BB35B84EB795}"/>
          </ac:spMkLst>
        </pc:spChg>
        <pc:spChg chg="add mod">
          <ac:chgData name="Rockwell, Angela" userId="37878b5d-3816-402c-b742-4470742a0c1a" providerId="ADAL" clId="{5083E19B-2433-4085-A8E8-5C81D4239A01}" dt="2024-05-24T18:52:46.698" v="2253" actId="14100"/>
          <ac:spMkLst>
            <pc:docMk/>
            <pc:sldMk cId="1028365274" sldId="256"/>
            <ac:spMk id="52" creationId="{EAFEBF58-514C-C9D0-A8CC-ADBB9FE64D3C}"/>
          </ac:spMkLst>
        </pc:spChg>
        <pc:spChg chg="add del mod">
          <ac:chgData name="Rockwell, Angela" userId="37878b5d-3816-402c-b742-4470742a0c1a" providerId="ADAL" clId="{5083E19B-2433-4085-A8E8-5C81D4239A01}" dt="2024-05-24T18:51:48.289" v="2240" actId="478"/>
          <ac:spMkLst>
            <pc:docMk/>
            <pc:sldMk cId="1028365274" sldId="256"/>
            <ac:spMk id="53" creationId="{ED0F206F-7828-C7E2-6657-E92B24C9AA53}"/>
          </ac:spMkLst>
        </pc:spChg>
        <pc:spChg chg="add del mod">
          <ac:chgData name="Rockwell, Angela" userId="37878b5d-3816-402c-b742-4470742a0c1a" providerId="ADAL" clId="{5083E19B-2433-4085-A8E8-5C81D4239A01}" dt="2024-05-24T18:53:40.015" v="2267" actId="478"/>
          <ac:spMkLst>
            <pc:docMk/>
            <pc:sldMk cId="1028365274" sldId="256"/>
            <ac:spMk id="55" creationId="{7368B58B-B7EC-6123-2B8A-4A2FDCF95D14}"/>
          </ac:spMkLst>
        </pc:spChg>
        <pc:spChg chg="add del">
          <ac:chgData name="Rockwell, Angela" userId="37878b5d-3816-402c-b742-4470742a0c1a" providerId="ADAL" clId="{5083E19B-2433-4085-A8E8-5C81D4239A01}" dt="2024-05-24T17:14:55.710" v="710" actId="478"/>
          <ac:spMkLst>
            <pc:docMk/>
            <pc:sldMk cId="1028365274" sldId="256"/>
            <ac:spMk id="56" creationId="{1913A4D1-70BF-729B-7CC4-D24BBD5B1951}"/>
          </ac:spMkLst>
        </pc:spChg>
        <pc:spChg chg="add del mod">
          <ac:chgData name="Rockwell, Angela" userId="37878b5d-3816-402c-b742-4470742a0c1a" providerId="ADAL" clId="{5083E19B-2433-4085-A8E8-5C81D4239A01}" dt="2024-05-24T18:53:38.357" v="2266" actId="478"/>
          <ac:spMkLst>
            <pc:docMk/>
            <pc:sldMk cId="1028365274" sldId="256"/>
            <ac:spMk id="57" creationId="{3BBFB111-1065-9B08-1090-9512B42FD0AE}"/>
          </ac:spMkLst>
        </pc:spChg>
        <pc:spChg chg="add del mod">
          <ac:chgData name="Rockwell, Angela" userId="37878b5d-3816-402c-b742-4470742a0c1a" providerId="ADAL" clId="{5083E19B-2433-4085-A8E8-5C81D4239A01}" dt="2024-05-24T18:53:59.620" v="2271" actId="478"/>
          <ac:spMkLst>
            <pc:docMk/>
            <pc:sldMk cId="1028365274" sldId="256"/>
            <ac:spMk id="58" creationId="{0B97DAA8-0F47-6645-4B11-782AC879B448}"/>
          </ac:spMkLst>
        </pc:spChg>
        <pc:spChg chg="add mod">
          <ac:chgData name="Rockwell, Angela" userId="37878b5d-3816-402c-b742-4470742a0c1a" providerId="ADAL" clId="{5083E19B-2433-4085-A8E8-5C81D4239A01}" dt="2024-05-24T18:54:38.491" v="2278" actId="1076"/>
          <ac:spMkLst>
            <pc:docMk/>
            <pc:sldMk cId="1028365274" sldId="256"/>
            <ac:spMk id="59" creationId="{F75C5425-4FDB-4A30-1A8E-E8DBBE9177FF}"/>
          </ac:spMkLst>
        </pc:spChg>
        <pc:spChg chg="add del">
          <ac:chgData name="Rockwell, Angela" userId="37878b5d-3816-402c-b742-4470742a0c1a" providerId="ADAL" clId="{5083E19B-2433-4085-A8E8-5C81D4239A01}" dt="2024-05-24T17:17:21.491" v="722" actId="478"/>
          <ac:spMkLst>
            <pc:docMk/>
            <pc:sldMk cId="1028365274" sldId="256"/>
            <ac:spMk id="60" creationId="{6EA60C99-1E2D-919B-65C4-8A04AFDE7DCE}"/>
          </ac:spMkLst>
        </pc:spChg>
        <pc:spChg chg="add del mod">
          <ac:chgData name="Rockwell, Angela" userId="37878b5d-3816-402c-b742-4470742a0c1a" providerId="ADAL" clId="{5083E19B-2433-4085-A8E8-5C81D4239A01}" dt="2024-05-24T17:18:05.922" v="726" actId="478"/>
          <ac:spMkLst>
            <pc:docMk/>
            <pc:sldMk cId="1028365274" sldId="256"/>
            <ac:spMk id="61" creationId="{58E5AE6D-84D7-7370-4E65-4660DB077E0B}"/>
          </ac:spMkLst>
        </pc:spChg>
        <pc:spChg chg="add del mod">
          <ac:chgData name="Rockwell, Angela" userId="37878b5d-3816-402c-b742-4470742a0c1a" providerId="ADAL" clId="{5083E19B-2433-4085-A8E8-5C81D4239A01}" dt="2024-05-24T17:42:56.510" v="1827" actId="478"/>
          <ac:spMkLst>
            <pc:docMk/>
            <pc:sldMk cId="1028365274" sldId="256"/>
            <ac:spMk id="62" creationId="{B55524B9-36A2-7AE5-BF5B-B5137065632C}"/>
          </ac:spMkLst>
        </pc:spChg>
        <pc:spChg chg="add mod">
          <ac:chgData name="Rockwell, Angela" userId="37878b5d-3816-402c-b742-4470742a0c1a" providerId="ADAL" clId="{5083E19B-2433-4085-A8E8-5C81D4239A01}" dt="2024-05-24T19:53:39.682" v="2322" actId="1076"/>
          <ac:spMkLst>
            <pc:docMk/>
            <pc:sldMk cId="1028365274" sldId="256"/>
            <ac:spMk id="63" creationId="{1EDF789F-EA80-47BE-E5F3-B60CC29CE7E1}"/>
          </ac:spMkLst>
        </pc:spChg>
        <pc:spChg chg="add del mod">
          <ac:chgData name="Rockwell, Angela" userId="37878b5d-3816-402c-b742-4470742a0c1a" providerId="ADAL" clId="{5083E19B-2433-4085-A8E8-5C81D4239A01}" dt="2024-05-24T17:53:03.860" v="1945" actId="478"/>
          <ac:spMkLst>
            <pc:docMk/>
            <pc:sldMk cId="1028365274" sldId="256"/>
            <ac:spMk id="64" creationId="{6715D0C3-78C8-1D17-2096-6B0B89DEEE7B}"/>
          </ac:spMkLst>
        </pc:spChg>
        <pc:spChg chg="add del mod">
          <ac:chgData name="Rockwell, Angela" userId="37878b5d-3816-402c-b742-4470742a0c1a" providerId="ADAL" clId="{5083E19B-2433-4085-A8E8-5C81D4239A01}" dt="2024-05-24T17:49:32.965" v="1900" actId="478"/>
          <ac:spMkLst>
            <pc:docMk/>
            <pc:sldMk cId="1028365274" sldId="256"/>
            <ac:spMk id="65" creationId="{43ED276A-209D-3D1D-C951-4D34E61FEBC8}"/>
          </ac:spMkLst>
        </pc:spChg>
        <pc:spChg chg="add mod">
          <ac:chgData name="Rockwell, Angela" userId="37878b5d-3816-402c-b742-4470742a0c1a" providerId="ADAL" clId="{5083E19B-2433-4085-A8E8-5C81D4239A01}" dt="2024-05-24T18:41:19.044" v="2204" actId="1076"/>
          <ac:spMkLst>
            <pc:docMk/>
            <pc:sldMk cId="1028365274" sldId="256"/>
            <ac:spMk id="66" creationId="{A702E106-C8A7-8AD3-4A28-3E509404E3EB}"/>
          </ac:spMkLst>
        </pc:spChg>
        <pc:spChg chg="add mod">
          <ac:chgData name="Rockwell, Angela" userId="37878b5d-3816-402c-b742-4470742a0c1a" providerId="ADAL" clId="{5083E19B-2433-4085-A8E8-5C81D4239A01}" dt="2024-05-24T20:28:04.432" v="2363" actId="1076"/>
          <ac:spMkLst>
            <pc:docMk/>
            <pc:sldMk cId="1028365274" sldId="256"/>
            <ac:spMk id="67" creationId="{58759E64-32D2-C8A5-F2A1-D95671DC0C4D}"/>
          </ac:spMkLst>
        </pc:spChg>
        <pc:spChg chg="add mod ord">
          <ac:chgData name="Rockwell, Angela" userId="37878b5d-3816-402c-b742-4470742a0c1a" providerId="ADAL" clId="{5083E19B-2433-4085-A8E8-5C81D4239A01}" dt="2024-05-24T17:38:36.605" v="1773" actId="2710"/>
          <ac:spMkLst>
            <pc:docMk/>
            <pc:sldMk cId="1028365274" sldId="256"/>
            <ac:spMk id="68" creationId="{FB643712-F641-2936-A8B8-2DC66F456BD9}"/>
          </ac:spMkLst>
        </pc:spChg>
        <pc:spChg chg="add mod">
          <ac:chgData name="Rockwell, Angela" userId="37878b5d-3816-402c-b742-4470742a0c1a" providerId="ADAL" clId="{5083E19B-2433-4085-A8E8-5C81D4239A01}" dt="2024-05-24T20:24:54.144" v="2351" actId="6549"/>
          <ac:spMkLst>
            <pc:docMk/>
            <pc:sldMk cId="1028365274" sldId="256"/>
            <ac:spMk id="72" creationId="{05125CB1-2E9F-E0CF-253F-0C52DB4C11D6}"/>
          </ac:spMkLst>
        </pc:spChg>
        <pc:spChg chg="add">
          <ac:chgData name="Rockwell, Angela" userId="37878b5d-3816-402c-b742-4470742a0c1a" providerId="ADAL" clId="{5083E19B-2433-4085-A8E8-5C81D4239A01}" dt="2024-05-24T17:41:21.066" v="1814"/>
          <ac:spMkLst>
            <pc:docMk/>
            <pc:sldMk cId="1028365274" sldId="256"/>
            <ac:spMk id="73" creationId="{9FD8FA62-4B87-F84B-427B-59719F37ECC4}"/>
          </ac:spMkLst>
        </pc:spChg>
        <pc:spChg chg="add del mod">
          <ac:chgData name="Rockwell, Angela" userId="37878b5d-3816-402c-b742-4470742a0c1a" providerId="ADAL" clId="{5083E19B-2433-4085-A8E8-5C81D4239A01}" dt="2024-05-24T18:41:31.210" v="2207" actId="478"/>
          <ac:spMkLst>
            <pc:docMk/>
            <pc:sldMk cId="1028365274" sldId="256"/>
            <ac:spMk id="76" creationId="{4F0177BF-B029-81BE-920A-4AF9F078382B}"/>
          </ac:spMkLst>
        </pc:spChg>
        <pc:spChg chg="mod">
          <ac:chgData name="Rockwell, Angela" userId="37878b5d-3816-402c-b742-4470742a0c1a" providerId="ADAL" clId="{5083E19B-2433-4085-A8E8-5C81D4239A01}" dt="2024-05-24T18:40:57.391" v="2198" actId="20577"/>
          <ac:spMkLst>
            <pc:docMk/>
            <pc:sldMk cId="1028365274" sldId="256"/>
            <ac:spMk id="90" creationId="{B946776A-809B-F8C3-5EA2-AF4EAD926C4C}"/>
          </ac:spMkLst>
        </pc:spChg>
        <pc:spChg chg="add mod">
          <ac:chgData name="Rockwell, Angela" userId="37878b5d-3816-402c-b742-4470742a0c1a" providerId="ADAL" clId="{5083E19B-2433-4085-A8E8-5C81D4239A01}" dt="2024-05-24T19:53:45.798" v="2323" actId="14100"/>
          <ac:spMkLst>
            <pc:docMk/>
            <pc:sldMk cId="1028365274" sldId="256"/>
            <ac:spMk id="93" creationId="{1E53FDB0-7C29-5C63-8687-66EFD014608E}"/>
          </ac:spMkLst>
        </pc:spChg>
        <pc:spChg chg="add mod">
          <ac:chgData name="Rockwell, Angela" userId="37878b5d-3816-402c-b742-4470742a0c1a" providerId="ADAL" clId="{5083E19B-2433-4085-A8E8-5C81D4239A01}" dt="2024-05-24T19:52:36.220" v="2299" actId="14100"/>
          <ac:spMkLst>
            <pc:docMk/>
            <pc:sldMk cId="1028365274" sldId="256"/>
            <ac:spMk id="94" creationId="{CF863623-2086-6C4F-B052-4E4B3906C942}"/>
          </ac:spMkLst>
        </pc:spChg>
        <pc:spChg chg="add mod">
          <ac:chgData name="Rockwell, Angela" userId="37878b5d-3816-402c-b742-4470742a0c1a" providerId="ADAL" clId="{5083E19B-2433-4085-A8E8-5C81D4239A01}" dt="2024-05-24T18:43:10.299" v="2219" actId="108"/>
          <ac:spMkLst>
            <pc:docMk/>
            <pc:sldMk cId="1028365274" sldId="256"/>
            <ac:spMk id="95" creationId="{535D0886-D947-F8F5-F8A6-C8119966A857}"/>
          </ac:spMkLst>
        </pc:spChg>
        <pc:spChg chg="add mod">
          <ac:chgData name="Rockwell, Angela" userId="37878b5d-3816-402c-b742-4470742a0c1a" providerId="ADAL" clId="{5083E19B-2433-4085-A8E8-5C81D4239A01}" dt="2024-05-24T18:43:12.731" v="2220" actId="108"/>
          <ac:spMkLst>
            <pc:docMk/>
            <pc:sldMk cId="1028365274" sldId="256"/>
            <ac:spMk id="96" creationId="{37BC801C-2C62-FC1D-DA52-FBD7CB1472F4}"/>
          </ac:spMkLst>
        </pc:spChg>
        <pc:spChg chg="add del mod">
          <ac:chgData name="Rockwell, Angela" userId="37878b5d-3816-402c-b742-4470742a0c1a" providerId="ADAL" clId="{5083E19B-2433-4085-A8E8-5C81D4239A01}" dt="2024-05-24T18:53:05.966" v="2259" actId="478"/>
          <ac:spMkLst>
            <pc:docMk/>
            <pc:sldMk cId="1028365274" sldId="256"/>
            <ac:spMk id="97" creationId="{06EC32F2-9147-E271-1513-5120FBEBDA43}"/>
          </ac:spMkLst>
        </pc:spChg>
        <pc:spChg chg="add del">
          <ac:chgData name="Rockwell, Angela" userId="37878b5d-3816-402c-b742-4470742a0c1a" providerId="ADAL" clId="{5083E19B-2433-4085-A8E8-5C81D4239A01}" dt="2024-05-24T18:54:43.553" v="2279" actId="478"/>
          <ac:spMkLst>
            <pc:docMk/>
            <pc:sldMk cId="1028365274" sldId="256"/>
            <ac:spMk id="98" creationId="{BC95BE7D-DFD8-E87C-736A-76FF4146CAFA}"/>
          </ac:spMkLst>
        </pc:spChg>
        <pc:spChg chg="add del mod">
          <ac:chgData name="Rockwell, Angela" userId="37878b5d-3816-402c-b742-4470742a0c1a" providerId="ADAL" clId="{5083E19B-2433-4085-A8E8-5C81D4239A01}" dt="2024-05-24T18:53:35.378" v="2265" actId="478"/>
          <ac:spMkLst>
            <pc:docMk/>
            <pc:sldMk cId="1028365274" sldId="256"/>
            <ac:spMk id="99" creationId="{7E64A893-5F64-1CDD-ADBF-2137C064070C}"/>
          </ac:spMkLst>
        </pc:spChg>
        <pc:spChg chg="add mod">
          <ac:chgData name="Rockwell, Angela" userId="37878b5d-3816-402c-b742-4470742a0c1a" providerId="ADAL" clId="{5083E19B-2433-4085-A8E8-5C81D4239A01}" dt="2024-05-24T18:55:03.702" v="2283" actId="14100"/>
          <ac:spMkLst>
            <pc:docMk/>
            <pc:sldMk cId="1028365274" sldId="256"/>
            <ac:spMk id="101" creationId="{37DEFBDF-553B-4E91-BA6F-CC3A59A9A5BB}"/>
          </ac:spMkLst>
        </pc:spChg>
        <pc:spChg chg="add mod">
          <ac:chgData name="Rockwell, Angela" userId="37878b5d-3816-402c-b742-4470742a0c1a" providerId="ADAL" clId="{5083E19B-2433-4085-A8E8-5C81D4239A01}" dt="2024-05-24T18:55:37.387" v="2286" actId="108"/>
          <ac:spMkLst>
            <pc:docMk/>
            <pc:sldMk cId="1028365274" sldId="256"/>
            <ac:spMk id="102" creationId="{3F754B55-D9BC-48C1-3504-CB890A6A977B}"/>
          </ac:spMkLst>
        </pc:spChg>
        <pc:spChg chg="add mod">
          <ac:chgData name="Rockwell, Angela" userId="37878b5d-3816-402c-b742-4470742a0c1a" providerId="ADAL" clId="{5083E19B-2433-4085-A8E8-5C81D4239A01}" dt="2024-05-24T18:55:40.181" v="2287" actId="108"/>
          <ac:spMkLst>
            <pc:docMk/>
            <pc:sldMk cId="1028365274" sldId="256"/>
            <ac:spMk id="103" creationId="{7B3E4B84-F89D-757D-5B74-C3E3253CC2E4}"/>
          </ac:spMkLst>
        </pc:spChg>
        <pc:grpChg chg="add mod">
          <ac:chgData name="Rockwell, Angela" userId="37878b5d-3816-402c-b742-4470742a0c1a" providerId="ADAL" clId="{5083E19B-2433-4085-A8E8-5C81D4239A01}" dt="2024-05-24T17:32:47.758" v="1138" actId="164"/>
          <ac:grpSpMkLst>
            <pc:docMk/>
            <pc:sldMk cId="1028365274" sldId="256"/>
            <ac:grpSpMk id="69" creationId="{4F1A128B-DCF8-8B28-3FB9-F6ADF0F9C792}"/>
          </ac:grpSpMkLst>
        </pc:grpChg>
        <pc:grpChg chg="add mod">
          <ac:chgData name="Rockwell, Angela" userId="37878b5d-3816-402c-b742-4470742a0c1a" providerId="ADAL" clId="{5083E19B-2433-4085-A8E8-5C81D4239A01}" dt="2024-05-24T17:33:04.831" v="1142" actId="164"/>
          <ac:grpSpMkLst>
            <pc:docMk/>
            <pc:sldMk cId="1028365274" sldId="256"/>
            <ac:grpSpMk id="70" creationId="{D8A5EF11-B1BD-5316-D50D-8F031E73167A}"/>
          </ac:grpSpMkLst>
        </pc:grpChg>
        <pc:grpChg chg="add mod">
          <ac:chgData name="Rockwell, Angela" userId="37878b5d-3816-402c-b742-4470742a0c1a" providerId="ADAL" clId="{5083E19B-2433-4085-A8E8-5C81D4239A01}" dt="2024-05-24T18:49:49.530" v="2231" actId="1076"/>
          <ac:grpSpMkLst>
            <pc:docMk/>
            <pc:sldMk cId="1028365274" sldId="256"/>
            <ac:grpSpMk id="71" creationId="{5BFE589B-240A-BDA1-7A6F-569F618C072F}"/>
          </ac:grpSpMkLst>
        </pc:grpChg>
        <pc:grpChg chg="add mod">
          <ac:chgData name="Rockwell, Angela" userId="37878b5d-3816-402c-b742-4470742a0c1a" providerId="ADAL" clId="{5083E19B-2433-4085-A8E8-5C81D4239A01}" dt="2024-05-24T18:01:08.655" v="2051" actId="164"/>
          <ac:grpSpMkLst>
            <pc:docMk/>
            <pc:sldMk cId="1028365274" sldId="256"/>
            <ac:grpSpMk id="85" creationId="{E69B7E66-1650-B379-EAF0-C05226F0D14C}"/>
          </ac:grpSpMkLst>
        </pc:grpChg>
        <pc:grpChg chg="add del mod">
          <ac:chgData name="Rockwell, Angela" userId="37878b5d-3816-402c-b742-4470742a0c1a" providerId="ADAL" clId="{5083E19B-2433-4085-A8E8-5C81D4239A01}" dt="2024-05-24T18:02:03.035" v="2062" actId="165"/>
          <ac:grpSpMkLst>
            <pc:docMk/>
            <pc:sldMk cId="1028365274" sldId="256"/>
            <ac:grpSpMk id="86" creationId="{7A288D4F-108B-6D23-FF60-B4039529979F}"/>
          </ac:grpSpMkLst>
        </pc:grpChg>
        <pc:grpChg chg="add mod">
          <ac:chgData name="Rockwell, Angela" userId="37878b5d-3816-402c-b742-4470742a0c1a" providerId="ADAL" clId="{5083E19B-2433-4085-A8E8-5C81D4239A01}" dt="2024-05-24T20:17:23.144" v="2341" actId="14861"/>
          <ac:grpSpMkLst>
            <pc:docMk/>
            <pc:sldMk cId="1028365274" sldId="256"/>
            <ac:grpSpMk id="88" creationId="{533C4602-DD3E-5A2B-A3AF-2201FEA045A5}"/>
          </ac:grpSpMkLst>
        </pc:grpChg>
        <pc:grpChg chg="add mod">
          <ac:chgData name="Rockwell, Angela" userId="37878b5d-3816-402c-b742-4470742a0c1a" providerId="ADAL" clId="{5083E19B-2433-4085-A8E8-5C81D4239A01}" dt="2024-05-24T20:17:23.144" v="2341" actId="14861"/>
          <ac:grpSpMkLst>
            <pc:docMk/>
            <pc:sldMk cId="1028365274" sldId="256"/>
            <ac:grpSpMk id="89" creationId="{A2F74E61-F9E2-681F-C398-1D8F5352F2DD}"/>
          </ac:grpSpMkLst>
        </pc:grpChg>
        <pc:grpChg chg="add mod">
          <ac:chgData name="Rockwell, Angela" userId="37878b5d-3816-402c-b742-4470742a0c1a" providerId="ADAL" clId="{5083E19B-2433-4085-A8E8-5C81D4239A01}" dt="2024-05-24T20:17:23.144" v="2341" actId="14861"/>
          <ac:grpSpMkLst>
            <pc:docMk/>
            <pc:sldMk cId="1028365274" sldId="256"/>
            <ac:grpSpMk id="105" creationId="{AC443046-CB59-6279-6579-41872FAD69D3}"/>
          </ac:grpSpMkLst>
        </pc:grpChg>
        <pc:grpChg chg="add mod">
          <ac:chgData name="Rockwell, Angela" userId="37878b5d-3816-402c-b742-4470742a0c1a" providerId="ADAL" clId="{5083E19B-2433-4085-A8E8-5C81D4239A01}" dt="2024-05-24T20:17:23.144" v="2341" actId="14861"/>
          <ac:grpSpMkLst>
            <pc:docMk/>
            <pc:sldMk cId="1028365274" sldId="256"/>
            <ac:grpSpMk id="106" creationId="{4B25EF9F-89C4-FC66-7CFD-38B26BA5BB72}"/>
          </ac:grpSpMkLst>
        </pc:grpChg>
        <pc:grpChg chg="add mod">
          <ac:chgData name="Rockwell, Angela" userId="37878b5d-3816-402c-b742-4470742a0c1a" providerId="ADAL" clId="{5083E19B-2433-4085-A8E8-5C81D4239A01}" dt="2024-05-24T20:17:23.144" v="2341" actId="14861"/>
          <ac:grpSpMkLst>
            <pc:docMk/>
            <pc:sldMk cId="1028365274" sldId="256"/>
            <ac:grpSpMk id="107" creationId="{1C49E6DA-307E-BF44-68FF-358F3DD5EED6}"/>
          </ac:grpSpMkLst>
        </pc:grpChg>
        <pc:grpChg chg="add mod">
          <ac:chgData name="Rockwell, Angela" userId="37878b5d-3816-402c-b742-4470742a0c1a" providerId="ADAL" clId="{5083E19B-2433-4085-A8E8-5C81D4239A01}" dt="2024-05-24T20:17:23.144" v="2341" actId="14861"/>
          <ac:grpSpMkLst>
            <pc:docMk/>
            <pc:sldMk cId="1028365274" sldId="256"/>
            <ac:grpSpMk id="108" creationId="{EAD28D73-E36B-42EE-76F2-072D09A32B37}"/>
          </ac:grpSpMkLst>
        </pc:grpChg>
        <pc:graphicFrameChg chg="add mod">
          <ac:chgData name="Rockwell, Angela" userId="37878b5d-3816-402c-b742-4470742a0c1a" providerId="ADAL" clId="{5083E19B-2433-4085-A8E8-5C81D4239A01}" dt="2024-05-24T15:42:13.304" v="647"/>
          <ac:graphicFrameMkLst>
            <pc:docMk/>
            <pc:sldMk cId="1028365274" sldId="256"/>
            <ac:graphicFrameMk id="36" creationId="{55610292-2A62-D8D2-0327-7B961BE5E60B}"/>
          </ac:graphicFrameMkLst>
        </pc:graphicFrameChg>
        <pc:graphicFrameChg chg="add mod">
          <ac:chgData name="Rockwell, Angela" userId="37878b5d-3816-402c-b742-4470742a0c1a" providerId="ADAL" clId="{5083E19B-2433-4085-A8E8-5C81D4239A01}" dt="2024-05-24T17:12:54.713" v="700"/>
          <ac:graphicFrameMkLst>
            <pc:docMk/>
            <pc:sldMk cId="1028365274" sldId="256"/>
            <ac:graphicFrameMk id="54" creationId="{1304CA4D-D6DC-68F8-D60E-790E7E18A58F}"/>
          </ac:graphicFrameMkLst>
        </pc:graphicFrameChg>
        <pc:picChg chg="add del mod">
          <ac:chgData name="Rockwell, Angela" userId="37878b5d-3816-402c-b742-4470742a0c1a" providerId="ADAL" clId="{5083E19B-2433-4085-A8E8-5C81D4239A01}" dt="2024-05-24T15:11:11.570" v="12" actId="478"/>
          <ac:picMkLst>
            <pc:docMk/>
            <pc:sldMk cId="1028365274" sldId="256"/>
            <ac:picMk id="7" creationId="{EBFB2D25-B7FA-2B9D-CA42-A7E20FEEBE2E}"/>
          </ac:picMkLst>
        </pc:picChg>
        <pc:picChg chg="del mod">
          <ac:chgData name="Rockwell, Angela" userId="37878b5d-3816-402c-b742-4470742a0c1a" providerId="ADAL" clId="{5083E19B-2433-4085-A8E8-5C81D4239A01}" dt="2024-05-24T15:26:37.797" v="293" actId="478"/>
          <ac:picMkLst>
            <pc:docMk/>
            <pc:sldMk cId="1028365274" sldId="256"/>
            <ac:picMk id="14" creationId="{A050346C-109B-1C0C-8580-96AE35E17476}"/>
          </ac:picMkLst>
        </pc:picChg>
        <pc:picChg chg="mod ord">
          <ac:chgData name="Rockwell, Angela" userId="37878b5d-3816-402c-b742-4470742a0c1a" providerId="ADAL" clId="{5083E19B-2433-4085-A8E8-5C81D4239A01}" dt="2024-05-24T17:48:42.276" v="1888" actId="166"/>
          <ac:picMkLst>
            <pc:docMk/>
            <pc:sldMk cId="1028365274" sldId="256"/>
            <ac:picMk id="16" creationId="{085DCE9F-0005-723B-D4BF-ADEACA2510F4}"/>
          </ac:picMkLst>
        </pc:picChg>
        <pc:picChg chg="add mod ord">
          <ac:chgData name="Rockwell, Angela" userId="37878b5d-3816-402c-b742-4470742a0c1a" providerId="ADAL" clId="{5083E19B-2433-4085-A8E8-5C81D4239A01}" dt="2024-05-24T17:39:01.826" v="1779" actId="166"/>
          <ac:picMkLst>
            <pc:docMk/>
            <pc:sldMk cId="1028365274" sldId="256"/>
            <ac:picMk id="28" creationId="{427C59A5-7552-D88F-17DC-C1035A03F79C}"/>
          </ac:picMkLst>
        </pc:picChg>
        <pc:picChg chg="add mod ord">
          <ac:chgData name="Rockwell, Angela" userId="37878b5d-3816-402c-b742-4470742a0c1a" providerId="ADAL" clId="{5083E19B-2433-4085-A8E8-5C81D4239A01}" dt="2024-05-24T17:33:19.488" v="1143" actId="164"/>
          <ac:picMkLst>
            <pc:docMk/>
            <pc:sldMk cId="1028365274" sldId="256"/>
            <ac:picMk id="32" creationId="{B3CB80DE-9994-A721-EA2E-199AEF91F0B8}"/>
          </ac:picMkLst>
        </pc:picChg>
        <pc:picChg chg="add mod ord">
          <ac:chgData name="Rockwell, Angela" userId="37878b5d-3816-402c-b742-4470742a0c1a" providerId="ADAL" clId="{5083E19B-2433-4085-A8E8-5C81D4239A01}" dt="2024-05-24T17:33:19.488" v="1143" actId="164"/>
          <ac:picMkLst>
            <pc:docMk/>
            <pc:sldMk cId="1028365274" sldId="256"/>
            <ac:picMk id="33" creationId="{98E4225C-0991-5068-0DE1-1D33DF34CEBB}"/>
          </ac:picMkLst>
        </pc:picChg>
        <pc:picChg chg="add del mod modCrop">
          <ac:chgData name="Rockwell, Angela" userId="37878b5d-3816-402c-b742-4470742a0c1a" providerId="ADAL" clId="{5083E19B-2433-4085-A8E8-5C81D4239A01}" dt="2024-05-24T17:41:45.301" v="1817" actId="478"/>
          <ac:picMkLst>
            <pc:docMk/>
            <pc:sldMk cId="1028365274" sldId="256"/>
            <ac:picMk id="74" creationId="{9823E798-B3DA-1400-1AE8-C85398454AFF}"/>
          </ac:picMkLst>
        </pc:picChg>
        <pc:picChg chg="add mod modCrop">
          <ac:chgData name="Rockwell, Angela" userId="37878b5d-3816-402c-b742-4470742a0c1a" providerId="ADAL" clId="{5083E19B-2433-4085-A8E8-5C81D4239A01}" dt="2024-05-24T20:16:56.656" v="2336" actId="164"/>
          <ac:picMkLst>
            <pc:docMk/>
            <pc:sldMk cId="1028365274" sldId="256"/>
            <ac:picMk id="75" creationId="{C42D2E60-3C3B-735E-BAFD-01F8C5574763}"/>
          </ac:picMkLst>
        </pc:picChg>
        <pc:picChg chg="add mod">
          <ac:chgData name="Rockwell, Angela" userId="37878b5d-3816-402c-b742-4470742a0c1a" providerId="ADAL" clId="{5083E19B-2433-4085-A8E8-5C81D4239A01}" dt="2024-05-24T20:17:00.862" v="2337" actId="164"/>
          <ac:picMkLst>
            <pc:docMk/>
            <pc:sldMk cId="1028365274" sldId="256"/>
            <ac:picMk id="77" creationId="{F1F802EA-1D5B-714D-69E8-93417ACB001E}"/>
          </ac:picMkLst>
        </pc:picChg>
        <pc:picChg chg="add del mod">
          <ac:chgData name="Rockwell, Angela" userId="37878b5d-3816-402c-b742-4470742a0c1a" providerId="ADAL" clId="{5083E19B-2433-4085-A8E8-5C81D4239A01}" dt="2024-05-24T17:48:24.062" v="1885" actId="478"/>
          <ac:picMkLst>
            <pc:docMk/>
            <pc:sldMk cId="1028365274" sldId="256"/>
            <ac:picMk id="78" creationId="{447ABF0E-56A4-719C-2E67-4FB993AA9F92}"/>
          </ac:picMkLst>
        </pc:picChg>
        <pc:picChg chg="add mod">
          <ac:chgData name="Rockwell, Angela" userId="37878b5d-3816-402c-b742-4470742a0c1a" providerId="ADAL" clId="{5083E19B-2433-4085-A8E8-5C81D4239A01}" dt="2024-05-24T20:17:05.156" v="2338" actId="164"/>
          <ac:picMkLst>
            <pc:docMk/>
            <pc:sldMk cId="1028365274" sldId="256"/>
            <ac:picMk id="79" creationId="{2C58D509-3CFB-93DC-5CA2-F97D20191835}"/>
          </ac:picMkLst>
        </pc:picChg>
        <pc:picChg chg="add del mod">
          <ac:chgData name="Rockwell, Angela" userId="37878b5d-3816-402c-b742-4470742a0c1a" providerId="ADAL" clId="{5083E19B-2433-4085-A8E8-5C81D4239A01}" dt="2024-05-24T18:39:01.107" v="2165" actId="478"/>
          <ac:picMkLst>
            <pc:docMk/>
            <pc:sldMk cId="1028365274" sldId="256"/>
            <ac:picMk id="80" creationId="{0FD9396D-ACC8-7D2E-25FD-C04E620E2A05}"/>
          </ac:picMkLst>
        </pc:picChg>
        <pc:picChg chg="add mod">
          <ac:chgData name="Rockwell, Angela" userId="37878b5d-3816-402c-b742-4470742a0c1a" providerId="ADAL" clId="{5083E19B-2433-4085-A8E8-5C81D4239A01}" dt="2024-05-24T20:16:53.478" v="2335" actId="164"/>
          <ac:picMkLst>
            <pc:docMk/>
            <pc:sldMk cId="1028365274" sldId="256"/>
            <ac:picMk id="81" creationId="{3C37AC8E-D46C-4B06-3AAE-20FFA97F7894}"/>
          </ac:picMkLst>
        </pc:picChg>
        <pc:picChg chg="add del mod">
          <ac:chgData name="Rockwell, Angela" userId="37878b5d-3816-402c-b742-4470742a0c1a" providerId="ADAL" clId="{5083E19B-2433-4085-A8E8-5C81D4239A01}" dt="2024-05-24T19:52:25.818" v="2297" actId="478"/>
          <ac:picMkLst>
            <pc:docMk/>
            <pc:sldMk cId="1028365274" sldId="256"/>
            <ac:picMk id="82" creationId="{036A4E27-4F22-34C8-2D7F-F79424924403}"/>
          </ac:picMkLst>
        </pc:picChg>
        <pc:picChg chg="add mod">
          <ac:chgData name="Rockwell, Angela" userId="37878b5d-3816-402c-b742-4470742a0c1a" providerId="ADAL" clId="{5083E19B-2433-4085-A8E8-5C81D4239A01}" dt="2024-05-24T20:00:39.735" v="2330" actId="14826"/>
          <ac:picMkLst>
            <pc:docMk/>
            <pc:sldMk cId="1028365274" sldId="256"/>
            <ac:picMk id="83" creationId="{52BD7F63-550B-9D45-EA29-BC20ECF1B55E}"/>
          </ac:picMkLst>
        </pc:picChg>
        <pc:picChg chg="add del mod topLvl">
          <ac:chgData name="Rockwell, Angela" userId="37878b5d-3816-402c-b742-4470742a0c1a" providerId="ADAL" clId="{5083E19B-2433-4085-A8E8-5C81D4239A01}" dt="2024-05-24T18:41:03.179" v="2200" actId="478"/>
          <ac:picMkLst>
            <pc:docMk/>
            <pc:sldMk cId="1028365274" sldId="256"/>
            <ac:picMk id="84" creationId="{508E69C7-CF17-5D4F-67B8-A86C005D6318}"/>
          </ac:picMkLst>
        </pc:picChg>
        <pc:picChg chg="add mod">
          <ac:chgData name="Rockwell, Angela" userId="37878b5d-3816-402c-b742-4470742a0c1a" providerId="ADAL" clId="{5083E19B-2433-4085-A8E8-5C81D4239A01}" dt="2024-05-24T20:05:23.025" v="2332" actId="14100"/>
          <ac:picMkLst>
            <pc:docMk/>
            <pc:sldMk cId="1028365274" sldId="256"/>
            <ac:picMk id="87" creationId="{2C247CA7-C072-38FE-1252-B3D81844EC50}"/>
          </ac:picMkLst>
        </pc:picChg>
        <pc:picChg chg="mod">
          <ac:chgData name="Rockwell, Angela" userId="37878b5d-3816-402c-b742-4470742a0c1a" providerId="ADAL" clId="{5083E19B-2433-4085-A8E8-5C81D4239A01}" dt="2024-05-24T20:15:51.363" v="2333" actId="14826"/>
          <ac:picMkLst>
            <pc:docMk/>
            <pc:sldMk cId="1028365274" sldId="256"/>
            <ac:picMk id="91" creationId="{C3FB2417-4568-6D13-2599-D4A231209308}"/>
          </ac:picMkLst>
        </pc:picChg>
        <pc:picChg chg="mod">
          <ac:chgData name="Rockwell, Angela" userId="37878b5d-3816-402c-b742-4470742a0c1a" providerId="ADAL" clId="{5083E19B-2433-4085-A8E8-5C81D4239A01}" dt="2024-05-24T20:16:32.998" v="2334" actId="14826"/>
          <ac:picMkLst>
            <pc:docMk/>
            <pc:sldMk cId="1028365274" sldId="256"/>
            <ac:picMk id="92" creationId="{43EEB037-6DF5-F640-B6EC-EEB255D0B8F5}"/>
          </ac:picMkLst>
        </pc:picChg>
        <pc:picChg chg="add mod">
          <ac:chgData name="Rockwell, Angela" userId="37878b5d-3816-402c-b742-4470742a0c1a" providerId="ADAL" clId="{5083E19B-2433-4085-A8E8-5C81D4239A01}" dt="2024-05-24T20:17:00.862" v="2337" actId="164"/>
          <ac:picMkLst>
            <pc:docMk/>
            <pc:sldMk cId="1028365274" sldId="256"/>
            <ac:picMk id="100" creationId="{58FCD77D-EDE6-2DD2-84F3-E872C9393347}"/>
          </ac:picMkLst>
        </pc:picChg>
        <pc:picChg chg="add mod">
          <ac:chgData name="Rockwell, Angela" userId="37878b5d-3816-402c-b742-4470742a0c1a" providerId="ADAL" clId="{5083E19B-2433-4085-A8E8-5C81D4239A01}" dt="2024-05-24T20:16:53.478" v="2335" actId="164"/>
          <ac:picMkLst>
            <pc:docMk/>
            <pc:sldMk cId="1028365274" sldId="256"/>
            <ac:picMk id="104" creationId="{C0F35498-5408-AC09-639F-21B9336E20CF}"/>
          </ac:picMkLst>
        </pc:picChg>
        <pc:picChg chg="add mod">
          <ac:chgData name="Rockwell, Angela" userId="37878b5d-3816-402c-b742-4470742a0c1a" providerId="ADAL" clId="{5083E19B-2433-4085-A8E8-5C81D4239A01}" dt="2024-05-24T20:25:01.906" v="2353" actId="1076"/>
          <ac:picMkLst>
            <pc:docMk/>
            <pc:sldMk cId="1028365274" sldId="256"/>
            <ac:picMk id="110" creationId="{FDD0EFA7-BF21-006D-FE77-F5A40781D233}"/>
          </ac:picMkLst>
        </pc:picChg>
        <pc:picChg chg="add del mod">
          <ac:chgData name="Rockwell, Angela" userId="37878b5d-3816-402c-b742-4470742a0c1a" providerId="ADAL" clId="{5083E19B-2433-4085-A8E8-5C81D4239A01}" dt="2024-05-24T20:27:52.829" v="2358" actId="478"/>
          <ac:picMkLst>
            <pc:docMk/>
            <pc:sldMk cId="1028365274" sldId="256"/>
            <ac:picMk id="112" creationId="{DA5B5AE5-5214-1748-D7D3-647E4E57D421}"/>
          </ac:picMkLst>
        </pc:picChg>
        <pc:picChg chg="add mod">
          <ac:chgData name="Rockwell, Angela" userId="37878b5d-3816-402c-b742-4470742a0c1a" providerId="ADAL" clId="{5083E19B-2433-4085-A8E8-5C81D4239A01}" dt="2024-05-24T20:28:02.173" v="2362" actId="14100"/>
          <ac:picMkLst>
            <pc:docMk/>
            <pc:sldMk cId="1028365274" sldId="256"/>
            <ac:picMk id="114" creationId="{7C15D2E7-B22A-1A16-5F45-306ECDEE38EB}"/>
          </ac:picMkLst>
        </pc:picChg>
        <pc:cxnChg chg="del">
          <ac:chgData name="Rockwell, Angela" userId="37878b5d-3816-402c-b742-4470742a0c1a" providerId="ADAL" clId="{5083E19B-2433-4085-A8E8-5C81D4239A01}" dt="2024-05-24T15:01:51.542" v="3" actId="478"/>
          <ac:cxnSpMkLst>
            <pc:docMk/>
            <pc:sldMk cId="1028365274" sldId="256"/>
            <ac:cxnSpMk id="20" creationId="{203FB46C-0DBB-A0CD-EFF6-C49A1114F465}"/>
          </ac:cxnSpMkLst>
        </pc:cxnChg>
        <pc:cxnChg chg="add del">
          <ac:chgData name="Rockwell, Angela" userId="37878b5d-3816-402c-b742-4470742a0c1a" providerId="ADAL" clId="{5083E19B-2433-4085-A8E8-5C81D4239A01}" dt="2024-05-24T15:45:06.450" v="687" actId="11529"/>
          <ac:cxnSpMkLst>
            <pc:docMk/>
            <pc:sldMk cId="1028365274" sldId="256"/>
            <ac:cxnSpMk id="50" creationId="{D0665586-639C-DAC8-2FB6-10D0F22D809A}"/>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0D737-D2F5-40D3-BBF6-A7ACDB8FA0C5}" type="datetimeFigureOut">
              <a:rPr lang="en-US" smtClean="0"/>
              <a:t>5/24/2024</a:t>
            </a:fld>
            <a:endParaRPr lang="en-US"/>
          </a:p>
        </p:txBody>
      </p:sp>
      <p:sp>
        <p:nvSpPr>
          <p:cNvPr id="4" name="Slide Image Placeholder 3"/>
          <p:cNvSpPr>
            <a:spLocks noGrp="1" noRot="1" noChangeAspect="1"/>
          </p:cNvSpPr>
          <p:nvPr>
            <p:ph type="sldImg" idx="2"/>
          </p:nvPr>
        </p:nvSpPr>
        <p:spPr>
          <a:xfrm>
            <a:off x="1714500" y="1143000"/>
            <a:ext cx="34290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50D21-01F1-40A4-961A-D37AA04B31EE}" type="slidenum">
              <a:rPr lang="en-US" smtClean="0"/>
              <a:t>‹#›</a:t>
            </a:fld>
            <a:endParaRPr lang="en-US"/>
          </a:p>
        </p:txBody>
      </p:sp>
    </p:spTree>
    <p:extLst>
      <p:ext uri="{BB962C8B-B14F-4D97-AF65-F5344CB8AC3E}">
        <p14:creationId xmlns:p14="http://schemas.microsoft.com/office/powerpoint/2010/main" val="3032883493"/>
      </p:ext>
    </p:extLst>
  </p:cSld>
  <p:clrMap bg1="lt1" tx1="dk1" bg2="lt2" tx2="dk2" accent1="accent1" accent2="accent2" accent3="accent3" accent4="accent4" accent5="accent5" accent6="accent6" hlink="hlink" folHlink="folHlink"/>
  <p:notesStyle>
    <a:lvl1pPr marL="0" algn="l" defTabSz="3511296" rtl="0" eaLnBrk="1" latinLnBrk="0" hangingPunct="1">
      <a:defRPr sz="4608" kern="1200">
        <a:solidFill>
          <a:schemeClr val="tx1"/>
        </a:solidFill>
        <a:latin typeface="+mn-lt"/>
        <a:ea typeface="+mn-ea"/>
        <a:cs typeface="+mn-cs"/>
      </a:defRPr>
    </a:lvl1pPr>
    <a:lvl2pPr marL="1755648" algn="l" defTabSz="3511296" rtl="0" eaLnBrk="1" latinLnBrk="0" hangingPunct="1">
      <a:defRPr sz="4608" kern="1200">
        <a:solidFill>
          <a:schemeClr val="tx1"/>
        </a:solidFill>
        <a:latin typeface="+mn-lt"/>
        <a:ea typeface="+mn-ea"/>
        <a:cs typeface="+mn-cs"/>
      </a:defRPr>
    </a:lvl2pPr>
    <a:lvl3pPr marL="3511296" algn="l" defTabSz="3511296" rtl="0" eaLnBrk="1" latinLnBrk="0" hangingPunct="1">
      <a:defRPr sz="4608" kern="1200">
        <a:solidFill>
          <a:schemeClr val="tx1"/>
        </a:solidFill>
        <a:latin typeface="+mn-lt"/>
        <a:ea typeface="+mn-ea"/>
        <a:cs typeface="+mn-cs"/>
      </a:defRPr>
    </a:lvl3pPr>
    <a:lvl4pPr marL="5266944" algn="l" defTabSz="3511296" rtl="0" eaLnBrk="1" latinLnBrk="0" hangingPunct="1">
      <a:defRPr sz="4608" kern="1200">
        <a:solidFill>
          <a:schemeClr val="tx1"/>
        </a:solidFill>
        <a:latin typeface="+mn-lt"/>
        <a:ea typeface="+mn-ea"/>
        <a:cs typeface="+mn-cs"/>
      </a:defRPr>
    </a:lvl4pPr>
    <a:lvl5pPr marL="7022592" algn="l" defTabSz="3511296" rtl="0" eaLnBrk="1" latinLnBrk="0" hangingPunct="1">
      <a:defRPr sz="4608" kern="1200">
        <a:solidFill>
          <a:schemeClr val="tx1"/>
        </a:solidFill>
        <a:latin typeface="+mn-lt"/>
        <a:ea typeface="+mn-ea"/>
        <a:cs typeface="+mn-cs"/>
      </a:defRPr>
    </a:lvl5pPr>
    <a:lvl6pPr marL="8778240" algn="l" defTabSz="3511296" rtl="0" eaLnBrk="1" latinLnBrk="0" hangingPunct="1">
      <a:defRPr sz="4608" kern="1200">
        <a:solidFill>
          <a:schemeClr val="tx1"/>
        </a:solidFill>
        <a:latin typeface="+mn-lt"/>
        <a:ea typeface="+mn-ea"/>
        <a:cs typeface="+mn-cs"/>
      </a:defRPr>
    </a:lvl6pPr>
    <a:lvl7pPr marL="10533888" algn="l" defTabSz="3511296" rtl="0" eaLnBrk="1" latinLnBrk="0" hangingPunct="1">
      <a:defRPr sz="4608" kern="1200">
        <a:solidFill>
          <a:schemeClr val="tx1"/>
        </a:solidFill>
        <a:latin typeface="+mn-lt"/>
        <a:ea typeface="+mn-ea"/>
        <a:cs typeface="+mn-cs"/>
      </a:defRPr>
    </a:lvl7pPr>
    <a:lvl8pPr marL="12289536" algn="l" defTabSz="3511296" rtl="0" eaLnBrk="1" latinLnBrk="0" hangingPunct="1">
      <a:defRPr sz="4608" kern="1200">
        <a:solidFill>
          <a:schemeClr val="tx1"/>
        </a:solidFill>
        <a:latin typeface="+mn-lt"/>
        <a:ea typeface="+mn-ea"/>
        <a:cs typeface="+mn-cs"/>
      </a:defRPr>
    </a:lvl8pPr>
    <a:lvl9pPr marL="14045184" algn="l" defTabSz="3511296" rtl="0" eaLnBrk="1" latinLnBrk="0" hangingPunct="1">
      <a:defRPr sz="46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E50D21-01F1-40A4-961A-D37AA04B31EE}" type="slidenum">
              <a:rPr lang="en-US" smtClean="0"/>
              <a:t>1</a:t>
            </a:fld>
            <a:endParaRPr lang="en-US"/>
          </a:p>
        </p:txBody>
      </p:sp>
    </p:spTree>
    <p:extLst>
      <p:ext uri="{BB962C8B-B14F-4D97-AF65-F5344CB8AC3E}">
        <p14:creationId xmlns:p14="http://schemas.microsoft.com/office/powerpoint/2010/main" val="3019011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5387342"/>
            <a:ext cx="31089600" cy="1146048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7289782"/>
            <a:ext cx="27432000" cy="794765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A7B1C8-B95A-4D7F-888F-1B0F38DE9C60}"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224880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7B1C8-B95A-4D7F-888F-1B0F38DE9C60}"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412878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752600"/>
            <a:ext cx="788670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752600"/>
            <a:ext cx="2320290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7B1C8-B95A-4D7F-888F-1B0F38DE9C60}"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317333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7B1C8-B95A-4D7F-888F-1B0F38DE9C60}"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476552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8206749"/>
            <a:ext cx="31546800" cy="1369313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22029429"/>
            <a:ext cx="31546800" cy="7200898"/>
          </a:xfrm>
        </p:spPr>
        <p:txBody>
          <a:bodyPr/>
          <a:lstStyle>
            <a:lvl1pPr marL="0" indent="0">
              <a:buNone/>
              <a:defRPr sz="9600">
                <a:solidFill>
                  <a:schemeClr val="tx1">
                    <a:tint val="82000"/>
                  </a:schemeClr>
                </a:solidFill>
              </a:defRPr>
            </a:lvl1pPr>
            <a:lvl2pPr marL="1828800" indent="0">
              <a:buNone/>
              <a:defRPr sz="8000">
                <a:solidFill>
                  <a:schemeClr val="tx1">
                    <a:tint val="82000"/>
                  </a:schemeClr>
                </a:solidFill>
              </a:defRPr>
            </a:lvl2pPr>
            <a:lvl3pPr marL="3657600" indent="0">
              <a:buNone/>
              <a:defRPr sz="7200">
                <a:solidFill>
                  <a:schemeClr val="tx1">
                    <a:tint val="82000"/>
                  </a:schemeClr>
                </a:solidFill>
              </a:defRPr>
            </a:lvl3pPr>
            <a:lvl4pPr marL="5486400" indent="0">
              <a:buNone/>
              <a:defRPr sz="6400">
                <a:solidFill>
                  <a:schemeClr val="tx1">
                    <a:tint val="82000"/>
                  </a:schemeClr>
                </a:solidFill>
              </a:defRPr>
            </a:lvl4pPr>
            <a:lvl5pPr marL="7315200" indent="0">
              <a:buNone/>
              <a:defRPr sz="6400">
                <a:solidFill>
                  <a:schemeClr val="tx1">
                    <a:tint val="82000"/>
                  </a:schemeClr>
                </a:solidFill>
              </a:defRPr>
            </a:lvl5pPr>
            <a:lvl6pPr marL="9144000" indent="0">
              <a:buNone/>
              <a:defRPr sz="6400">
                <a:solidFill>
                  <a:schemeClr val="tx1">
                    <a:tint val="82000"/>
                  </a:schemeClr>
                </a:solidFill>
              </a:defRPr>
            </a:lvl6pPr>
            <a:lvl7pPr marL="10972800" indent="0">
              <a:buNone/>
              <a:defRPr sz="6400">
                <a:solidFill>
                  <a:schemeClr val="tx1">
                    <a:tint val="82000"/>
                  </a:schemeClr>
                </a:solidFill>
              </a:defRPr>
            </a:lvl7pPr>
            <a:lvl8pPr marL="12801600" indent="0">
              <a:buNone/>
              <a:defRPr sz="6400">
                <a:solidFill>
                  <a:schemeClr val="tx1">
                    <a:tint val="82000"/>
                  </a:schemeClr>
                </a:solidFill>
              </a:defRPr>
            </a:lvl8pPr>
            <a:lvl9pPr marL="14630400" indent="0">
              <a:buNone/>
              <a:defRPr sz="64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A7B1C8-B95A-4D7F-888F-1B0F38DE9C60}"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2888261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8763000"/>
            <a:ext cx="1554480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8763000"/>
            <a:ext cx="1554480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A7B1C8-B95A-4D7F-888F-1B0F38DE9C60}"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315592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752607"/>
            <a:ext cx="3154680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8069582"/>
            <a:ext cx="15473360" cy="395477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2024360"/>
            <a:ext cx="15473360"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8069582"/>
            <a:ext cx="15549564" cy="395477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2024360"/>
            <a:ext cx="15549564"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A7B1C8-B95A-4D7F-888F-1B0F38DE9C60}" type="datetimeFigureOut">
              <a:rPr lang="en-US" smtClean="0"/>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320685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A7B1C8-B95A-4D7F-888F-1B0F38DE9C60}" type="datetimeFigureOut">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2684605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A7B1C8-B95A-4D7F-888F-1B0F38DE9C60}" type="datetimeFigureOut">
              <a:rPr lang="en-US" smtClean="0"/>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3469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194560"/>
            <a:ext cx="11796712" cy="768096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739647"/>
            <a:ext cx="18516600" cy="233934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9875520"/>
            <a:ext cx="11796712" cy="1829562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A7B1C8-B95A-4D7F-888F-1B0F38DE9C60}"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1976310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194560"/>
            <a:ext cx="11796712" cy="768096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739647"/>
            <a:ext cx="18516600" cy="233934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9875520"/>
            <a:ext cx="11796712" cy="1829562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A7B1C8-B95A-4D7F-888F-1B0F38DE9C60}"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A826B-D46F-4BA7-A8CA-8BD729E78EB9}" type="slidenum">
              <a:rPr lang="en-US" smtClean="0"/>
              <a:t>‹#›</a:t>
            </a:fld>
            <a:endParaRPr lang="en-US"/>
          </a:p>
        </p:txBody>
      </p:sp>
    </p:spTree>
    <p:extLst>
      <p:ext uri="{BB962C8B-B14F-4D97-AF65-F5344CB8AC3E}">
        <p14:creationId xmlns:p14="http://schemas.microsoft.com/office/powerpoint/2010/main" val="900357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752607"/>
            <a:ext cx="3154680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8763000"/>
            <a:ext cx="3154680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30510487"/>
            <a:ext cx="8229600" cy="1752600"/>
          </a:xfrm>
          <a:prstGeom prst="rect">
            <a:avLst/>
          </a:prstGeom>
        </p:spPr>
        <p:txBody>
          <a:bodyPr vert="horz" lIns="91440" tIns="45720" rIns="91440" bIns="45720" rtlCol="0" anchor="ctr"/>
          <a:lstStyle>
            <a:lvl1pPr algn="l">
              <a:defRPr sz="4800">
                <a:solidFill>
                  <a:schemeClr val="tx1">
                    <a:tint val="82000"/>
                  </a:schemeClr>
                </a:solidFill>
              </a:defRPr>
            </a:lvl1pPr>
          </a:lstStyle>
          <a:p>
            <a:fld id="{12A7B1C8-B95A-4D7F-888F-1B0F38DE9C60}" type="datetimeFigureOut">
              <a:rPr lang="en-US" smtClean="0"/>
              <a:t>5/24/2024</a:t>
            </a:fld>
            <a:endParaRPr lang="en-US"/>
          </a:p>
        </p:txBody>
      </p:sp>
      <p:sp>
        <p:nvSpPr>
          <p:cNvPr id="5" name="Footer Placeholder 4"/>
          <p:cNvSpPr>
            <a:spLocks noGrp="1"/>
          </p:cNvSpPr>
          <p:nvPr>
            <p:ph type="ftr" sz="quarter" idx="3"/>
          </p:nvPr>
        </p:nvSpPr>
        <p:spPr>
          <a:xfrm>
            <a:off x="12115800" y="30510487"/>
            <a:ext cx="12344400" cy="1752600"/>
          </a:xfrm>
          <a:prstGeom prst="rect">
            <a:avLst/>
          </a:prstGeom>
        </p:spPr>
        <p:txBody>
          <a:bodyPr vert="horz" lIns="91440" tIns="45720" rIns="91440" bIns="45720" rtlCol="0" anchor="ctr"/>
          <a:lstStyle>
            <a:lvl1pPr algn="ctr">
              <a:defRPr sz="48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5831800" y="30510487"/>
            <a:ext cx="8229600" cy="1752600"/>
          </a:xfrm>
          <a:prstGeom prst="rect">
            <a:avLst/>
          </a:prstGeom>
        </p:spPr>
        <p:txBody>
          <a:bodyPr vert="horz" lIns="91440" tIns="45720" rIns="91440" bIns="45720" rtlCol="0" anchor="ctr"/>
          <a:lstStyle>
            <a:lvl1pPr algn="r">
              <a:defRPr sz="4800">
                <a:solidFill>
                  <a:schemeClr val="tx1">
                    <a:tint val="82000"/>
                  </a:schemeClr>
                </a:solidFill>
              </a:defRPr>
            </a:lvl1pPr>
          </a:lstStyle>
          <a:p>
            <a:fld id="{49AA826B-D46F-4BA7-A8CA-8BD729E78EB9}" type="slidenum">
              <a:rPr lang="en-US" smtClean="0"/>
              <a:t>‹#›</a:t>
            </a:fld>
            <a:endParaRPr lang="en-US"/>
          </a:p>
        </p:txBody>
      </p:sp>
    </p:spTree>
    <p:extLst>
      <p:ext uri="{BB962C8B-B14F-4D97-AF65-F5344CB8AC3E}">
        <p14:creationId xmlns:p14="http://schemas.microsoft.com/office/powerpoint/2010/main" val="5109454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72E75CC-2387-F145-3E45-EF539F9E23FA}"/>
              </a:ext>
            </a:extLst>
          </p:cNvPr>
          <p:cNvSpPr/>
          <p:nvPr/>
        </p:nvSpPr>
        <p:spPr>
          <a:xfrm>
            <a:off x="1639185" y="7315200"/>
            <a:ext cx="33297630" cy="24397856"/>
          </a:xfrm>
          <a:custGeom>
            <a:avLst/>
            <a:gdLst>
              <a:gd name="connsiteX0" fmla="*/ 0 w 34674068"/>
              <a:gd name="connsiteY0" fmla="*/ 13616542 h 28465631"/>
              <a:gd name="connsiteX1" fmla="*/ 2119746 w 34674068"/>
              <a:gd name="connsiteY1" fmla="*/ 8171705 h 28465631"/>
              <a:gd name="connsiteX2" fmla="*/ 5735782 w 34674068"/>
              <a:gd name="connsiteY2" fmla="*/ 6051960 h 28465631"/>
              <a:gd name="connsiteX3" fmla="*/ 8021782 w 34674068"/>
              <a:gd name="connsiteY3" fmla="*/ 1646215 h 28465631"/>
              <a:gd name="connsiteX4" fmla="*/ 13508182 w 34674068"/>
              <a:gd name="connsiteY4" fmla="*/ 25233 h 28465631"/>
              <a:gd name="connsiteX5" fmla="*/ 19742728 w 34674068"/>
              <a:gd name="connsiteY5" fmla="*/ 648687 h 28465631"/>
              <a:gd name="connsiteX6" fmla="*/ 27556691 w 34674068"/>
              <a:gd name="connsiteY6" fmla="*/ 523996 h 28465631"/>
              <a:gd name="connsiteX7" fmla="*/ 31172728 w 34674068"/>
              <a:gd name="connsiteY7" fmla="*/ 4140033 h 28465631"/>
              <a:gd name="connsiteX8" fmla="*/ 34539382 w 34674068"/>
              <a:gd name="connsiteY8" fmla="*/ 10208324 h 28465631"/>
              <a:gd name="connsiteX9" fmla="*/ 33874364 w 34674068"/>
              <a:gd name="connsiteY9" fmla="*/ 15237524 h 28465631"/>
              <a:gd name="connsiteX10" fmla="*/ 32627455 w 34674068"/>
              <a:gd name="connsiteY10" fmla="*/ 20516105 h 28465631"/>
              <a:gd name="connsiteX11" fmla="*/ 32793709 w 34674068"/>
              <a:gd name="connsiteY11" fmla="*/ 26916905 h 28465631"/>
              <a:gd name="connsiteX12" fmla="*/ 25520073 w 34674068"/>
              <a:gd name="connsiteY12" fmla="*/ 28080687 h 28465631"/>
              <a:gd name="connsiteX13" fmla="*/ 22652182 w 34674068"/>
              <a:gd name="connsiteY13" fmla="*/ 24589342 h 28465631"/>
              <a:gd name="connsiteX14" fmla="*/ 19618037 w 34674068"/>
              <a:gd name="connsiteY14" fmla="*/ 24838724 h 28465631"/>
              <a:gd name="connsiteX15" fmla="*/ 18412691 w 34674068"/>
              <a:gd name="connsiteY15" fmla="*/ 27000033 h 28465631"/>
              <a:gd name="connsiteX16" fmla="*/ 14630400 w 34674068"/>
              <a:gd name="connsiteY16" fmla="*/ 28454760 h 28465631"/>
              <a:gd name="connsiteX17" fmla="*/ 8312728 w 34674068"/>
              <a:gd name="connsiteY17" fmla="*/ 26251887 h 28465631"/>
              <a:gd name="connsiteX18" fmla="*/ 7647709 w 34674068"/>
              <a:gd name="connsiteY18" fmla="*/ 21638324 h 28465631"/>
              <a:gd name="connsiteX19" fmla="*/ 4572000 w 34674068"/>
              <a:gd name="connsiteY19" fmla="*/ 18396360 h 28465631"/>
              <a:gd name="connsiteX20" fmla="*/ 831273 w 34674068"/>
              <a:gd name="connsiteY20" fmla="*/ 18022287 h 28465631"/>
              <a:gd name="connsiteX21" fmla="*/ 41564 w 34674068"/>
              <a:gd name="connsiteY21" fmla="*/ 13533415 h 2846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674068" h="28465631">
                <a:moveTo>
                  <a:pt x="0" y="13616542"/>
                </a:moveTo>
                <a:cubicBezTo>
                  <a:pt x="581891" y="11524505"/>
                  <a:pt x="1163782" y="9432469"/>
                  <a:pt x="2119746" y="8171705"/>
                </a:cubicBezTo>
                <a:cubicBezTo>
                  <a:pt x="3075710" y="6910941"/>
                  <a:pt x="4752109" y="7139542"/>
                  <a:pt x="5735782" y="6051960"/>
                </a:cubicBezTo>
                <a:cubicBezTo>
                  <a:pt x="6719455" y="4964378"/>
                  <a:pt x="6726382" y="2650669"/>
                  <a:pt x="8021782" y="1646215"/>
                </a:cubicBezTo>
                <a:cubicBezTo>
                  <a:pt x="9317182" y="641761"/>
                  <a:pt x="11554691" y="191488"/>
                  <a:pt x="13508182" y="25233"/>
                </a:cubicBezTo>
                <a:cubicBezTo>
                  <a:pt x="15461673" y="-141022"/>
                  <a:pt x="17401310" y="565560"/>
                  <a:pt x="19742728" y="648687"/>
                </a:cubicBezTo>
                <a:cubicBezTo>
                  <a:pt x="22084146" y="731814"/>
                  <a:pt x="25651691" y="-57895"/>
                  <a:pt x="27556691" y="523996"/>
                </a:cubicBezTo>
                <a:cubicBezTo>
                  <a:pt x="29461691" y="1105887"/>
                  <a:pt x="30008946" y="2525978"/>
                  <a:pt x="31172728" y="4140033"/>
                </a:cubicBezTo>
                <a:cubicBezTo>
                  <a:pt x="32336510" y="5754088"/>
                  <a:pt x="34089109" y="8358742"/>
                  <a:pt x="34539382" y="10208324"/>
                </a:cubicBezTo>
                <a:cubicBezTo>
                  <a:pt x="34989655" y="12057906"/>
                  <a:pt x="34193019" y="13519560"/>
                  <a:pt x="33874364" y="15237524"/>
                </a:cubicBezTo>
                <a:cubicBezTo>
                  <a:pt x="33555710" y="16955488"/>
                  <a:pt x="32807564" y="18569542"/>
                  <a:pt x="32627455" y="20516105"/>
                </a:cubicBezTo>
                <a:cubicBezTo>
                  <a:pt x="32447346" y="22462668"/>
                  <a:pt x="33978273" y="25656141"/>
                  <a:pt x="32793709" y="26916905"/>
                </a:cubicBezTo>
                <a:cubicBezTo>
                  <a:pt x="31609145" y="28177669"/>
                  <a:pt x="27210327" y="28468614"/>
                  <a:pt x="25520073" y="28080687"/>
                </a:cubicBezTo>
                <a:cubicBezTo>
                  <a:pt x="23829819" y="27692760"/>
                  <a:pt x="23635855" y="25129669"/>
                  <a:pt x="22652182" y="24589342"/>
                </a:cubicBezTo>
                <a:cubicBezTo>
                  <a:pt x="21668509" y="24049015"/>
                  <a:pt x="20324619" y="24436942"/>
                  <a:pt x="19618037" y="24838724"/>
                </a:cubicBezTo>
                <a:cubicBezTo>
                  <a:pt x="18911455" y="25240506"/>
                  <a:pt x="19243964" y="26397360"/>
                  <a:pt x="18412691" y="27000033"/>
                </a:cubicBezTo>
                <a:cubicBezTo>
                  <a:pt x="17581418" y="27602706"/>
                  <a:pt x="16313727" y="28579451"/>
                  <a:pt x="14630400" y="28454760"/>
                </a:cubicBezTo>
                <a:cubicBezTo>
                  <a:pt x="12947073" y="28330069"/>
                  <a:pt x="9476510" y="27387960"/>
                  <a:pt x="8312728" y="26251887"/>
                </a:cubicBezTo>
                <a:cubicBezTo>
                  <a:pt x="7148946" y="25115814"/>
                  <a:pt x="8271164" y="22947578"/>
                  <a:pt x="7647709" y="21638324"/>
                </a:cubicBezTo>
                <a:cubicBezTo>
                  <a:pt x="7024254" y="20329070"/>
                  <a:pt x="5708073" y="18999033"/>
                  <a:pt x="4572000" y="18396360"/>
                </a:cubicBezTo>
                <a:cubicBezTo>
                  <a:pt x="3435927" y="17793687"/>
                  <a:pt x="1586346" y="18832778"/>
                  <a:pt x="831273" y="18022287"/>
                </a:cubicBezTo>
                <a:cubicBezTo>
                  <a:pt x="76200" y="17211796"/>
                  <a:pt x="58882" y="15372605"/>
                  <a:pt x="41564" y="13533415"/>
                </a:cubicBezTo>
              </a:path>
            </a:pathLst>
          </a:custGeom>
          <a:noFill/>
          <a:ln w="1905000">
            <a:gradFill flip="none" rotWithShape="1">
              <a:gsLst>
                <a:gs pos="0">
                  <a:srgbClr val="012D5B"/>
                </a:gs>
                <a:gs pos="52000">
                  <a:schemeClr val="accent4">
                    <a:lumMod val="60000"/>
                    <a:lumOff val="40000"/>
                  </a:schemeClr>
                </a:gs>
                <a:gs pos="73000">
                  <a:schemeClr val="accent1">
                    <a:lumMod val="45000"/>
                    <a:lumOff val="55000"/>
                  </a:schemeClr>
                </a:gs>
                <a:gs pos="100000">
                  <a:srgbClr val="5AE4C3"/>
                </a:gs>
              </a:gsLst>
              <a:path path="circle">
                <a:fillToRect t="100000" r="100000"/>
              </a:path>
              <a:tileRect l="-100000" b="-100000"/>
            </a:grad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5BFE589B-240A-BDA1-7A6F-569F618C072F}"/>
              </a:ext>
            </a:extLst>
          </p:cNvPr>
          <p:cNvGrpSpPr/>
          <p:nvPr/>
        </p:nvGrpSpPr>
        <p:grpSpPr>
          <a:xfrm>
            <a:off x="1355679" y="301106"/>
            <a:ext cx="18944022" cy="7222122"/>
            <a:chOff x="8485529" y="-147057"/>
            <a:chExt cx="19604941" cy="6984641"/>
          </a:xfrm>
        </p:grpSpPr>
        <p:sp>
          <p:nvSpPr>
            <p:cNvPr id="68" name="Oval 67">
              <a:extLst>
                <a:ext uri="{FF2B5EF4-FFF2-40B4-BE49-F238E27FC236}">
                  <a16:creationId xmlns:a16="http://schemas.microsoft.com/office/drawing/2014/main" id="{FB643712-F641-2936-A8B8-2DC66F456BD9}"/>
                </a:ext>
              </a:extLst>
            </p:cNvPr>
            <p:cNvSpPr/>
            <p:nvPr/>
          </p:nvSpPr>
          <p:spPr>
            <a:xfrm>
              <a:off x="9583974" y="1918280"/>
              <a:ext cx="18095089" cy="4141300"/>
            </a:xfrm>
            <a:prstGeom prst="ellipse">
              <a:avLst/>
            </a:prstGeom>
            <a:gradFill flip="none" rotWithShape="1">
              <a:gsLst>
                <a:gs pos="0">
                  <a:srgbClr val="FF0000"/>
                </a:gs>
                <a:gs pos="50000">
                  <a:srgbClr val="FEBD36"/>
                </a:gs>
                <a:gs pos="100000">
                  <a:srgbClr val="FFE9B7"/>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a:extLst>
                <a:ext uri="{FF2B5EF4-FFF2-40B4-BE49-F238E27FC236}">
                  <a16:creationId xmlns:a16="http://schemas.microsoft.com/office/drawing/2014/main" id="{EDE1B7F9-0FAC-CB31-6090-54833CE33BC6}"/>
                </a:ext>
              </a:extLst>
            </p:cNvPr>
            <p:cNvSpPr/>
            <p:nvPr/>
          </p:nvSpPr>
          <p:spPr>
            <a:xfrm>
              <a:off x="8485529" y="446330"/>
              <a:ext cx="19604941" cy="6391254"/>
            </a:xfrm>
            <a:prstGeom prst="don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E017E72-47B8-0127-8C62-CDE044EE2468}"/>
                </a:ext>
              </a:extLst>
            </p:cNvPr>
            <p:cNvSpPr/>
            <p:nvPr/>
          </p:nvSpPr>
          <p:spPr>
            <a:xfrm>
              <a:off x="13418127" y="1540528"/>
              <a:ext cx="9739743" cy="942138"/>
            </a:xfrm>
            <a:prstGeom prst="rect">
              <a:avLst/>
            </a:prstGeom>
            <a:noFill/>
          </p:spPr>
          <p:txBody>
            <a:bodyPr wrap="none" lIns="91440" tIns="45720" rIns="91440" bIns="45720">
              <a:prstTxWarp prst="textArchUp">
                <a:avLst/>
              </a:prstTxWarp>
              <a:spAutoFit/>
            </a:bodyPr>
            <a:lstStyle/>
            <a:p>
              <a:pPr algn="ctr"/>
              <a:r>
                <a:rPr lang="en-US" sz="7200" b="1" dirty="0">
                  <a:ln w="22225">
                    <a:solidFill>
                      <a:schemeClr val="bg1"/>
                    </a:solidFill>
                    <a:prstDash val="solid"/>
                  </a:ln>
                  <a:solidFill>
                    <a:schemeClr val="bg1"/>
                  </a:solidFill>
                  <a:latin typeface="Modern Love" panose="020F0502020204030204" pitchFamily="82" charset="0"/>
                  <a:ea typeface="Meiryo UI" panose="020B0400000000000000" pitchFamily="34" charset="-128"/>
                </a:rPr>
                <a:t>USING</a:t>
              </a:r>
              <a:endParaRPr lang="en-US" sz="4400" b="1" dirty="0">
                <a:ln w="22225">
                  <a:solidFill>
                    <a:schemeClr val="bg1"/>
                  </a:solidFill>
                  <a:prstDash val="solid"/>
                </a:ln>
                <a:solidFill>
                  <a:schemeClr val="bg1"/>
                </a:solidFill>
                <a:latin typeface="Modern Love" panose="020F0502020204030204" pitchFamily="82" charset="0"/>
                <a:ea typeface="Meiryo UI" panose="020B0400000000000000" pitchFamily="34" charset="-128"/>
              </a:endParaRPr>
            </a:p>
          </p:txBody>
        </p:sp>
        <p:pic>
          <p:nvPicPr>
            <p:cNvPr id="32" name="Graphic 31" descr="Tropical scene with solid fill">
              <a:extLst>
                <a:ext uri="{FF2B5EF4-FFF2-40B4-BE49-F238E27FC236}">
                  <a16:creationId xmlns:a16="http://schemas.microsoft.com/office/drawing/2014/main" id="{B3CB80DE-9994-A721-EA2E-199AEF91F0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18213">
              <a:off x="21233728" y="-147057"/>
              <a:ext cx="5652251" cy="5652251"/>
            </a:xfrm>
            <a:prstGeom prst="rect">
              <a:avLst/>
            </a:prstGeom>
          </p:spPr>
        </p:pic>
        <p:pic>
          <p:nvPicPr>
            <p:cNvPr id="33" name="Graphic 32" descr="Tropical scene with solid fill">
              <a:extLst>
                <a:ext uri="{FF2B5EF4-FFF2-40B4-BE49-F238E27FC236}">
                  <a16:creationId xmlns:a16="http://schemas.microsoft.com/office/drawing/2014/main" id="{98E4225C-0991-5068-0DE1-1D33DF34C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881787" flipH="1">
              <a:off x="10038049" y="-20718"/>
              <a:ext cx="5652251" cy="5652251"/>
            </a:xfrm>
            <a:prstGeom prst="rect">
              <a:avLst/>
            </a:prstGeom>
          </p:spPr>
        </p:pic>
        <p:sp>
          <p:nvSpPr>
            <p:cNvPr id="34" name="Block Arc 33">
              <a:extLst>
                <a:ext uri="{FF2B5EF4-FFF2-40B4-BE49-F238E27FC236}">
                  <a16:creationId xmlns:a16="http://schemas.microsoft.com/office/drawing/2014/main" id="{41249291-9F00-B53C-8670-F80F37262A2B}"/>
                </a:ext>
              </a:extLst>
            </p:cNvPr>
            <p:cNvSpPr/>
            <p:nvPr/>
          </p:nvSpPr>
          <p:spPr>
            <a:xfrm flipV="1">
              <a:off x="8485529" y="656490"/>
              <a:ext cx="19604941" cy="6139692"/>
            </a:xfrm>
            <a:prstGeom prst="blockArc">
              <a:avLst>
                <a:gd name="adj1" fmla="val 10807998"/>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Rounded Corners 23">
              <a:extLst>
                <a:ext uri="{FF2B5EF4-FFF2-40B4-BE49-F238E27FC236}">
                  <a16:creationId xmlns:a16="http://schemas.microsoft.com/office/drawing/2014/main" id="{8818FEEB-4521-705F-D41D-D375A8DF173B}"/>
                </a:ext>
              </a:extLst>
            </p:cNvPr>
            <p:cNvSpPr/>
            <p:nvPr/>
          </p:nvSpPr>
          <p:spPr>
            <a:xfrm>
              <a:off x="9434945" y="2659692"/>
              <a:ext cx="18038619" cy="1623494"/>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5565CC-F32C-5E6E-AA93-8B0F4A78F62A}"/>
                </a:ext>
              </a:extLst>
            </p:cNvPr>
            <p:cNvSpPr/>
            <p:nvPr/>
          </p:nvSpPr>
          <p:spPr>
            <a:xfrm>
              <a:off x="10188519" y="2659692"/>
              <a:ext cx="16292088" cy="1569660"/>
            </a:xfrm>
            <a:prstGeom prst="rect">
              <a:avLst/>
            </a:prstGeom>
            <a:noFill/>
          </p:spPr>
          <p:txBody>
            <a:bodyPr wrap="none" lIns="91440" tIns="45720" rIns="91440" bIns="45720">
              <a:spAutoFit/>
            </a:bodyPr>
            <a:lstStyle/>
            <a:p>
              <a:pPr algn="ctr"/>
              <a:r>
                <a:rPr lang="en-US" sz="9600" cap="none" spc="0" dirty="0">
                  <a:ln w="22225">
                    <a:solidFill>
                      <a:schemeClr val="bg1"/>
                    </a:solidFill>
                    <a:prstDash val="solid"/>
                  </a:ln>
                  <a:solidFill>
                    <a:schemeClr val="bg1"/>
                  </a:solidFill>
                  <a:effectLst/>
                  <a:latin typeface="Snap ITC" panose="04040A07060A02020202" pitchFamily="82" charset="0"/>
                </a:rPr>
                <a:t>SURVIVAL ANALYSIS</a:t>
              </a:r>
            </a:p>
          </p:txBody>
        </p:sp>
        <p:sp>
          <p:nvSpPr>
            <p:cNvPr id="25" name="Rectangle 24">
              <a:extLst>
                <a:ext uri="{FF2B5EF4-FFF2-40B4-BE49-F238E27FC236}">
                  <a16:creationId xmlns:a16="http://schemas.microsoft.com/office/drawing/2014/main" id="{D7870C03-62F6-F164-C1CE-40F6A9FD9377}"/>
                </a:ext>
              </a:extLst>
            </p:cNvPr>
            <p:cNvSpPr/>
            <p:nvPr/>
          </p:nvSpPr>
          <p:spPr>
            <a:xfrm>
              <a:off x="10224654" y="3198086"/>
              <a:ext cx="16459199" cy="2958143"/>
            </a:xfrm>
            <a:prstGeom prst="rect">
              <a:avLst/>
            </a:prstGeom>
            <a:noFill/>
          </p:spPr>
          <p:txBody>
            <a:bodyPr wrap="none" lIns="91440" tIns="45720" rIns="91440" bIns="45720">
              <a:prstTxWarp prst="textArchDown">
                <a:avLst/>
              </a:prstTxWarp>
              <a:spAutoFit/>
            </a:bodyPr>
            <a:lstStyle/>
            <a:p>
              <a:pPr algn="ctr"/>
              <a:r>
                <a:rPr lang="en-US" sz="6000" b="1" dirty="0">
                  <a:ln w="22225">
                    <a:solidFill>
                      <a:schemeClr val="bg1"/>
                    </a:solidFill>
                    <a:prstDash val="solid"/>
                  </a:ln>
                  <a:solidFill>
                    <a:schemeClr val="bg1"/>
                  </a:solidFill>
                  <a:latin typeface="Modern Love" panose="020F0502020204030204" pitchFamily="82" charset="0"/>
                  <a:ea typeface="Meiryo UI" panose="020B0400000000000000" pitchFamily="34" charset="-128"/>
                </a:rPr>
                <a:t>TO MODEL STUDENT SUCCEESS OVER TIME</a:t>
              </a:r>
              <a:endParaRPr lang="en-US" sz="3600" b="1" dirty="0">
                <a:ln w="22225">
                  <a:solidFill>
                    <a:schemeClr val="bg1"/>
                  </a:solidFill>
                  <a:prstDash val="solid"/>
                </a:ln>
                <a:solidFill>
                  <a:schemeClr val="bg1"/>
                </a:solidFill>
                <a:latin typeface="Modern Love" panose="020F0502020204030204" pitchFamily="82" charset="0"/>
                <a:ea typeface="Meiryo UI" panose="020B0400000000000000" pitchFamily="34" charset="-128"/>
              </a:endParaRPr>
            </a:p>
          </p:txBody>
        </p:sp>
      </p:grpSp>
      <p:sp>
        <p:nvSpPr>
          <p:cNvPr id="29" name="Freeform: Shape 28">
            <a:extLst>
              <a:ext uri="{FF2B5EF4-FFF2-40B4-BE49-F238E27FC236}">
                <a16:creationId xmlns:a16="http://schemas.microsoft.com/office/drawing/2014/main" id="{FB53D445-783F-1C22-40D8-9E982320060A}"/>
              </a:ext>
            </a:extLst>
          </p:cNvPr>
          <p:cNvSpPr/>
          <p:nvPr/>
        </p:nvSpPr>
        <p:spPr>
          <a:xfrm>
            <a:off x="2079134" y="7459106"/>
            <a:ext cx="32420185" cy="23754933"/>
          </a:xfrm>
          <a:custGeom>
            <a:avLst/>
            <a:gdLst>
              <a:gd name="connsiteX0" fmla="*/ 0 w 34674068"/>
              <a:gd name="connsiteY0" fmla="*/ 13616542 h 28465631"/>
              <a:gd name="connsiteX1" fmla="*/ 2119746 w 34674068"/>
              <a:gd name="connsiteY1" fmla="*/ 8171705 h 28465631"/>
              <a:gd name="connsiteX2" fmla="*/ 5735782 w 34674068"/>
              <a:gd name="connsiteY2" fmla="*/ 6051960 h 28465631"/>
              <a:gd name="connsiteX3" fmla="*/ 8021782 w 34674068"/>
              <a:gd name="connsiteY3" fmla="*/ 1646215 h 28465631"/>
              <a:gd name="connsiteX4" fmla="*/ 13508182 w 34674068"/>
              <a:gd name="connsiteY4" fmla="*/ 25233 h 28465631"/>
              <a:gd name="connsiteX5" fmla="*/ 19742728 w 34674068"/>
              <a:gd name="connsiteY5" fmla="*/ 648687 h 28465631"/>
              <a:gd name="connsiteX6" fmla="*/ 27556691 w 34674068"/>
              <a:gd name="connsiteY6" fmla="*/ 523996 h 28465631"/>
              <a:gd name="connsiteX7" fmla="*/ 31172728 w 34674068"/>
              <a:gd name="connsiteY7" fmla="*/ 4140033 h 28465631"/>
              <a:gd name="connsiteX8" fmla="*/ 34539382 w 34674068"/>
              <a:gd name="connsiteY8" fmla="*/ 10208324 h 28465631"/>
              <a:gd name="connsiteX9" fmla="*/ 33874364 w 34674068"/>
              <a:gd name="connsiteY9" fmla="*/ 15237524 h 28465631"/>
              <a:gd name="connsiteX10" fmla="*/ 32627455 w 34674068"/>
              <a:gd name="connsiteY10" fmla="*/ 20516105 h 28465631"/>
              <a:gd name="connsiteX11" fmla="*/ 32793709 w 34674068"/>
              <a:gd name="connsiteY11" fmla="*/ 26916905 h 28465631"/>
              <a:gd name="connsiteX12" fmla="*/ 25520073 w 34674068"/>
              <a:gd name="connsiteY12" fmla="*/ 28080687 h 28465631"/>
              <a:gd name="connsiteX13" fmla="*/ 22652182 w 34674068"/>
              <a:gd name="connsiteY13" fmla="*/ 24589342 h 28465631"/>
              <a:gd name="connsiteX14" fmla="*/ 19618037 w 34674068"/>
              <a:gd name="connsiteY14" fmla="*/ 24838724 h 28465631"/>
              <a:gd name="connsiteX15" fmla="*/ 18412691 w 34674068"/>
              <a:gd name="connsiteY15" fmla="*/ 27000033 h 28465631"/>
              <a:gd name="connsiteX16" fmla="*/ 14630400 w 34674068"/>
              <a:gd name="connsiteY16" fmla="*/ 28454760 h 28465631"/>
              <a:gd name="connsiteX17" fmla="*/ 8312728 w 34674068"/>
              <a:gd name="connsiteY17" fmla="*/ 26251887 h 28465631"/>
              <a:gd name="connsiteX18" fmla="*/ 7647709 w 34674068"/>
              <a:gd name="connsiteY18" fmla="*/ 21638324 h 28465631"/>
              <a:gd name="connsiteX19" fmla="*/ 4572000 w 34674068"/>
              <a:gd name="connsiteY19" fmla="*/ 18396360 h 28465631"/>
              <a:gd name="connsiteX20" fmla="*/ 831273 w 34674068"/>
              <a:gd name="connsiteY20" fmla="*/ 18022287 h 28465631"/>
              <a:gd name="connsiteX21" fmla="*/ 41564 w 34674068"/>
              <a:gd name="connsiteY21" fmla="*/ 13533415 h 2846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674068" h="28465631">
                <a:moveTo>
                  <a:pt x="0" y="13616542"/>
                </a:moveTo>
                <a:cubicBezTo>
                  <a:pt x="581891" y="11524505"/>
                  <a:pt x="1163782" y="9432469"/>
                  <a:pt x="2119746" y="8171705"/>
                </a:cubicBezTo>
                <a:cubicBezTo>
                  <a:pt x="3075710" y="6910941"/>
                  <a:pt x="4752109" y="7139542"/>
                  <a:pt x="5735782" y="6051960"/>
                </a:cubicBezTo>
                <a:cubicBezTo>
                  <a:pt x="6719455" y="4964378"/>
                  <a:pt x="6726382" y="2650669"/>
                  <a:pt x="8021782" y="1646215"/>
                </a:cubicBezTo>
                <a:cubicBezTo>
                  <a:pt x="9317182" y="641761"/>
                  <a:pt x="11554691" y="191488"/>
                  <a:pt x="13508182" y="25233"/>
                </a:cubicBezTo>
                <a:cubicBezTo>
                  <a:pt x="15461673" y="-141022"/>
                  <a:pt x="17401310" y="565560"/>
                  <a:pt x="19742728" y="648687"/>
                </a:cubicBezTo>
                <a:cubicBezTo>
                  <a:pt x="22084146" y="731814"/>
                  <a:pt x="25651691" y="-57895"/>
                  <a:pt x="27556691" y="523996"/>
                </a:cubicBezTo>
                <a:cubicBezTo>
                  <a:pt x="29461691" y="1105887"/>
                  <a:pt x="30008946" y="2525978"/>
                  <a:pt x="31172728" y="4140033"/>
                </a:cubicBezTo>
                <a:cubicBezTo>
                  <a:pt x="32336510" y="5754088"/>
                  <a:pt x="34089109" y="8358742"/>
                  <a:pt x="34539382" y="10208324"/>
                </a:cubicBezTo>
                <a:cubicBezTo>
                  <a:pt x="34989655" y="12057906"/>
                  <a:pt x="34193019" y="13519560"/>
                  <a:pt x="33874364" y="15237524"/>
                </a:cubicBezTo>
                <a:cubicBezTo>
                  <a:pt x="33555710" y="16955488"/>
                  <a:pt x="32807564" y="18569542"/>
                  <a:pt x="32627455" y="20516105"/>
                </a:cubicBezTo>
                <a:cubicBezTo>
                  <a:pt x="32447346" y="22462668"/>
                  <a:pt x="33978273" y="25656141"/>
                  <a:pt x="32793709" y="26916905"/>
                </a:cubicBezTo>
                <a:cubicBezTo>
                  <a:pt x="31609145" y="28177669"/>
                  <a:pt x="27210327" y="28468614"/>
                  <a:pt x="25520073" y="28080687"/>
                </a:cubicBezTo>
                <a:cubicBezTo>
                  <a:pt x="23829819" y="27692760"/>
                  <a:pt x="23635855" y="25129669"/>
                  <a:pt x="22652182" y="24589342"/>
                </a:cubicBezTo>
                <a:cubicBezTo>
                  <a:pt x="21668509" y="24049015"/>
                  <a:pt x="20324619" y="24436942"/>
                  <a:pt x="19618037" y="24838724"/>
                </a:cubicBezTo>
                <a:cubicBezTo>
                  <a:pt x="18911455" y="25240506"/>
                  <a:pt x="19243964" y="26397360"/>
                  <a:pt x="18412691" y="27000033"/>
                </a:cubicBezTo>
                <a:cubicBezTo>
                  <a:pt x="17581418" y="27602706"/>
                  <a:pt x="16313727" y="28579451"/>
                  <a:pt x="14630400" y="28454760"/>
                </a:cubicBezTo>
                <a:cubicBezTo>
                  <a:pt x="12947073" y="28330069"/>
                  <a:pt x="9476510" y="27387960"/>
                  <a:pt x="8312728" y="26251887"/>
                </a:cubicBezTo>
                <a:cubicBezTo>
                  <a:pt x="7148946" y="25115814"/>
                  <a:pt x="8271164" y="22947578"/>
                  <a:pt x="7647709" y="21638324"/>
                </a:cubicBezTo>
                <a:cubicBezTo>
                  <a:pt x="7024254" y="20329070"/>
                  <a:pt x="5708073" y="18999033"/>
                  <a:pt x="4572000" y="18396360"/>
                </a:cubicBezTo>
                <a:cubicBezTo>
                  <a:pt x="3435927" y="17793687"/>
                  <a:pt x="1586346" y="18832778"/>
                  <a:pt x="831273" y="18022287"/>
                </a:cubicBezTo>
                <a:cubicBezTo>
                  <a:pt x="76200" y="17211796"/>
                  <a:pt x="58882" y="15372605"/>
                  <a:pt x="41564" y="13533415"/>
                </a:cubicBezTo>
              </a:path>
            </a:pathLst>
          </a:custGeom>
          <a:solidFill>
            <a:schemeClr val="bg1"/>
          </a:solidFill>
          <a:ln w="571500">
            <a:solidFill>
              <a:srgbClr val="FFE9B7"/>
            </a:solid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8D7F431-FC4B-25BB-78E2-EA8029FA6002}"/>
              </a:ext>
            </a:extLst>
          </p:cNvPr>
          <p:cNvSpPr/>
          <p:nvPr/>
        </p:nvSpPr>
        <p:spPr>
          <a:xfrm>
            <a:off x="2076681" y="7356602"/>
            <a:ext cx="32420185" cy="23754933"/>
          </a:xfrm>
          <a:custGeom>
            <a:avLst/>
            <a:gdLst>
              <a:gd name="connsiteX0" fmla="*/ 0 w 34674068"/>
              <a:gd name="connsiteY0" fmla="*/ 13616542 h 28465631"/>
              <a:gd name="connsiteX1" fmla="*/ 2119746 w 34674068"/>
              <a:gd name="connsiteY1" fmla="*/ 8171705 h 28465631"/>
              <a:gd name="connsiteX2" fmla="*/ 5735782 w 34674068"/>
              <a:gd name="connsiteY2" fmla="*/ 6051960 h 28465631"/>
              <a:gd name="connsiteX3" fmla="*/ 8021782 w 34674068"/>
              <a:gd name="connsiteY3" fmla="*/ 1646215 h 28465631"/>
              <a:gd name="connsiteX4" fmla="*/ 13508182 w 34674068"/>
              <a:gd name="connsiteY4" fmla="*/ 25233 h 28465631"/>
              <a:gd name="connsiteX5" fmla="*/ 19742728 w 34674068"/>
              <a:gd name="connsiteY5" fmla="*/ 648687 h 28465631"/>
              <a:gd name="connsiteX6" fmla="*/ 27556691 w 34674068"/>
              <a:gd name="connsiteY6" fmla="*/ 523996 h 28465631"/>
              <a:gd name="connsiteX7" fmla="*/ 31172728 w 34674068"/>
              <a:gd name="connsiteY7" fmla="*/ 4140033 h 28465631"/>
              <a:gd name="connsiteX8" fmla="*/ 34539382 w 34674068"/>
              <a:gd name="connsiteY8" fmla="*/ 10208324 h 28465631"/>
              <a:gd name="connsiteX9" fmla="*/ 33874364 w 34674068"/>
              <a:gd name="connsiteY9" fmla="*/ 15237524 h 28465631"/>
              <a:gd name="connsiteX10" fmla="*/ 32627455 w 34674068"/>
              <a:gd name="connsiteY10" fmla="*/ 20516105 h 28465631"/>
              <a:gd name="connsiteX11" fmla="*/ 32793709 w 34674068"/>
              <a:gd name="connsiteY11" fmla="*/ 26916905 h 28465631"/>
              <a:gd name="connsiteX12" fmla="*/ 25520073 w 34674068"/>
              <a:gd name="connsiteY12" fmla="*/ 28080687 h 28465631"/>
              <a:gd name="connsiteX13" fmla="*/ 22652182 w 34674068"/>
              <a:gd name="connsiteY13" fmla="*/ 24589342 h 28465631"/>
              <a:gd name="connsiteX14" fmla="*/ 19618037 w 34674068"/>
              <a:gd name="connsiteY14" fmla="*/ 24838724 h 28465631"/>
              <a:gd name="connsiteX15" fmla="*/ 18412691 w 34674068"/>
              <a:gd name="connsiteY15" fmla="*/ 27000033 h 28465631"/>
              <a:gd name="connsiteX16" fmla="*/ 14630400 w 34674068"/>
              <a:gd name="connsiteY16" fmla="*/ 28454760 h 28465631"/>
              <a:gd name="connsiteX17" fmla="*/ 8312728 w 34674068"/>
              <a:gd name="connsiteY17" fmla="*/ 26251887 h 28465631"/>
              <a:gd name="connsiteX18" fmla="*/ 7647709 w 34674068"/>
              <a:gd name="connsiteY18" fmla="*/ 21638324 h 28465631"/>
              <a:gd name="connsiteX19" fmla="*/ 4572000 w 34674068"/>
              <a:gd name="connsiteY19" fmla="*/ 18396360 h 28465631"/>
              <a:gd name="connsiteX20" fmla="*/ 831273 w 34674068"/>
              <a:gd name="connsiteY20" fmla="*/ 18022287 h 28465631"/>
              <a:gd name="connsiteX21" fmla="*/ 41564 w 34674068"/>
              <a:gd name="connsiteY21" fmla="*/ 13533415 h 2846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674068" h="28465631">
                <a:moveTo>
                  <a:pt x="0" y="13616542"/>
                </a:moveTo>
                <a:cubicBezTo>
                  <a:pt x="581891" y="11524505"/>
                  <a:pt x="1163782" y="9432469"/>
                  <a:pt x="2119746" y="8171705"/>
                </a:cubicBezTo>
                <a:cubicBezTo>
                  <a:pt x="3075710" y="6910941"/>
                  <a:pt x="4752109" y="7139542"/>
                  <a:pt x="5735782" y="6051960"/>
                </a:cubicBezTo>
                <a:cubicBezTo>
                  <a:pt x="6719455" y="4964378"/>
                  <a:pt x="6726382" y="2650669"/>
                  <a:pt x="8021782" y="1646215"/>
                </a:cubicBezTo>
                <a:cubicBezTo>
                  <a:pt x="9317182" y="641761"/>
                  <a:pt x="11554691" y="191488"/>
                  <a:pt x="13508182" y="25233"/>
                </a:cubicBezTo>
                <a:cubicBezTo>
                  <a:pt x="15461673" y="-141022"/>
                  <a:pt x="17401310" y="565560"/>
                  <a:pt x="19742728" y="648687"/>
                </a:cubicBezTo>
                <a:cubicBezTo>
                  <a:pt x="22084146" y="731814"/>
                  <a:pt x="25651691" y="-57895"/>
                  <a:pt x="27556691" y="523996"/>
                </a:cubicBezTo>
                <a:cubicBezTo>
                  <a:pt x="29461691" y="1105887"/>
                  <a:pt x="30008946" y="2525978"/>
                  <a:pt x="31172728" y="4140033"/>
                </a:cubicBezTo>
                <a:cubicBezTo>
                  <a:pt x="32336510" y="5754088"/>
                  <a:pt x="34089109" y="8358742"/>
                  <a:pt x="34539382" y="10208324"/>
                </a:cubicBezTo>
                <a:cubicBezTo>
                  <a:pt x="34989655" y="12057906"/>
                  <a:pt x="34193019" y="13519560"/>
                  <a:pt x="33874364" y="15237524"/>
                </a:cubicBezTo>
                <a:cubicBezTo>
                  <a:pt x="33555710" y="16955488"/>
                  <a:pt x="32807564" y="18569542"/>
                  <a:pt x="32627455" y="20516105"/>
                </a:cubicBezTo>
                <a:cubicBezTo>
                  <a:pt x="32447346" y="22462668"/>
                  <a:pt x="33978273" y="25656141"/>
                  <a:pt x="32793709" y="26916905"/>
                </a:cubicBezTo>
                <a:cubicBezTo>
                  <a:pt x="31609145" y="28177669"/>
                  <a:pt x="27210327" y="28468614"/>
                  <a:pt x="25520073" y="28080687"/>
                </a:cubicBezTo>
                <a:cubicBezTo>
                  <a:pt x="23829819" y="27692760"/>
                  <a:pt x="23635855" y="25129669"/>
                  <a:pt x="22652182" y="24589342"/>
                </a:cubicBezTo>
                <a:cubicBezTo>
                  <a:pt x="21668509" y="24049015"/>
                  <a:pt x="20324619" y="24436942"/>
                  <a:pt x="19618037" y="24838724"/>
                </a:cubicBezTo>
                <a:cubicBezTo>
                  <a:pt x="18911455" y="25240506"/>
                  <a:pt x="19243964" y="26397360"/>
                  <a:pt x="18412691" y="27000033"/>
                </a:cubicBezTo>
                <a:cubicBezTo>
                  <a:pt x="17581418" y="27602706"/>
                  <a:pt x="16313727" y="28579451"/>
                  <a:pt x="14630400" y="28454760"/>
                </a:cubicBezTo>
                <a:cubicBezTo>
                  <a:pt x="12947073" y="28330069"/>
                  <a:pt x="9476510" y="27387960"/>
                  <a:pt x="8312728" y="26251887"/>
                </a:cubicBezTo>
                <a:cubicBezTo>
                  <a:pt x="7148946" y="25115814"/>
                  <a:pt x="8271164" y="22947578"/>
                  <a:pt x="7647709" y="21638324"/>
                </a:cubicBezTo>
                <a:cubicBezTo>
                  <a:pt x="7024254" y="20329070"/>
                  <a:pt x="5708073" y="18999033"/>
                  <a:pt x="4572000" y="18396360"/>
                </a:cubicBezTo>
                <a:cubicBezTo>
                  <a:pt x="3435927" y="17793687"/>
                  <a:pt x="1586346" y="18832778"/>
                  <a:pt x="831273" y="18022287"/>
                </a:cubicBezTo>
                <a:cubicBezTo>
                  <a:pt x="76200" y="17211796"/>
                  <a:pt x="58882" y="15372605"/>
                  <a:pt x="41564" y="13533415"/>
                </a:cubicBezTo>
              </a:path>
            </a:pathLst>
          </a:custGeom>
          <a:blipFill dpi="0" rotWithShape="1">
            <a:blip r:embed="rId5">
              <a:alphaModFix amt="22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8" name="TextBox 37">
            <a:extLst>
              <a:ext uri="{FF2B5EF4-FFF2-40B4-BE49-F238E27FC236}">
                <a16:creationId xmlns:a16="http://schemas.microsoft.com/office/drawing/2014/main" id="{1B87D3FB-B89B-D488-4BB3-2E793574514A}"/>
              </a:ext>
            </a:extLst>
          </p:cNvPr>
          <p:cNvSpPr txBox="1"/>
          <p:nvPr/>
        </p:nvSpPr>
        <p:spPr>
          <a:xfrm>
            <a:off x="22971638" y="13610077"/>
            <a:ext cx="5029200" cy="2246769"/>
          </a:xfrm>
          <a:prstGeom prst="rect">
            <a:avLst/>
          </a:prstGeom>
          <a:solidFill>
            <a:schemeClr val="bg1">
              <a:alpha val="61000"/>
            </a:schemeClr>
          </a:solidFill>
          <a:effectLst>
            <a:glow rad="508000">
              <a:schemeClr val="bg1"/>
            </a:glow>
            <a:softEdge rad="63500"/>
          </a:effectLst>
        </p:spPr>
        <p:txBody>
          <a:bodyPr wrap="square" rtlCol="0">
            <a:spAutoFit/>
          </a:bodyPr>
          <a:lstStyle/>
          <a:p>
            <a:r>
              <a:rPr lang="en-US" sz="2800" dirty="0">
                <a:latin typeface="Open Sans" pitchFamily="2" charset="0"/>
                <a:ea typeface="Open Sans" pitchFamily="2" charset="0"/>
                <a:cs typeface="Open Sans" pitchFamily="2" charset="0"/>
              </a:rPr>
              <a:t>2c. Create one set of splines for each outcome so that the proportional hazards assumption holds for each spline </a:t>
            </a:r>
          </a:p>
        </p:txBody>
      </p:sp>
      <p:sp>
        <p:nvSpPr>
          <p:cNvPr id="40" name="TextBox 39">
            <a:extLst>
              <a:ext uri="{FF2B5EF4-FFF2-40B4-BE49-F238E27FC236}">
                <a16:creationId xmlns:a16="http://schemas.microsoft.com/office/drawing/2014/main" id="{20F8FE0F-69EA-EC7C-003C-891D9AEE3D04}"/>
              </a:ext>
            </a:extLst>
          </p:cNvPr>
          <p:cNvSpPr txBox="1"/>
          <p:nvPr/>
        </p:nvSpPr>
        <p:spPr>
          <a:xfrm>
            <a:off x="22750043" y="8291398"/>
            <a:ext cx="4545621" cy="1384995"/>
          </a:xfrm>
          <a:prstGeom prst="rect">
            <a:avLst/>
          </a:prstGeom>
          <a:solidFill>
            <a:schemeClr val="bg1">
              <a:alpha val="61000"/>
            </a:schemeClr>
          </a:solidFill>
          <a:effectLst>
            <a:glow rad="508000">
              <a:schemeClr val="bg1"/>
            </a:glow>
            <a:softEdge rad="63500"/>
          </a:effectLst>
        </p:spPr>
        <p:txBody>
          <a:bodyPr wrap="square" rtlCol="0">
            <a:spAutoFit/>
          </a:bodyPr>
          <a:lstStyle/>
          <a:p>
            <a:r>
              <a:rPr lang="en-US" sz="2800" dirty="0">
                <a:latin typeface="Open Sans" pitchFamily="2" charset="0"/>
                <a:ea typeface="Open Sans" pitchFamily="2" charset="0"/>
                <a:cs typeface="Open Sans" pitchFamily="2" charset="0"/>
              </a:rPr>
              <a:t>2a. Split data into 80% training and 20% testing datasets </a:t>
            </a:r>
          </a:p>
        </p:txBody>
      </p:sp>
      <p:sp>
        <p:nvSpPr>
          <p:cNvPr id="43" name="TextBox 42">
            <a:extLst>
              <a:ext uri="{FF2B5EF4-FFF2-40B4-BE49-F238E27FC236}">
                <a16:creationId xmlns:a16="http://schemas.microsoft.com/office/drawing/2014/main" id="{39ED1AFC-633B-6FC9-7F50-2CC8BE671B2D}"/>
              </a:ext>
            </a:extLst>
          </p:cNvPr>
          <p:cNvSpPr txBox="1"/>
          <p:nvPr/>
        </p:nvSpPr>
        <p:spPr>
          <a:xfrm>
            <a:off x="8944517" y="8523131"/>
            <a:ext cx="5647477" cy="1815882"/>
          </a:xfrm>
          <a:prstGeom prst="rect">
            <a:avLst/>
          </a:prstGeom>
          <a:solidFill>
            <a:schemeClr val="bg1">
              <a:alpha val="61000"/>
            </a:schemeClr>
          </a:solidFill>
          <a:effectLst>
            <a:glow rad="508000">
              <a:schemeClr val="bg1"/>
            </a:glow>
            <a:softEdge rad="63500"/>
          </a:effectLst>
        </p:spPr>
        <p:txBody>
          <a:bodyPr wrap="square" rtlCol="0">
            <a:spAutoFit/>
          </a:bodyPr>
          <a:lstStyle/>
          <a:p>
            <a:r>
              <a:rPr lang="en-US" sz="2800" dirty="0">
                <a:latin typeface="Open Sans" pitchFamily="2" charset="0"/>
                <a:ea typeface="Open Sans" pitchFamily="2" charset="0"/>
                <a:cs typeface="Open Sans" pitchFamily="2" charset="0"/>
              </a:rPr>
              <a:t>1a. Check that there is no missing data and that the range and distribution of each variable is reasonable</a:t>
            </a:r>
          </a:p>
        </p:txBody>
      </p:sp>
      <p:sp>
        <p:nvSpPr>
          <p:cNvPr id="44" name="TextBox 43">
            <a:extLst>
              <a:ext uri="{FF2B5EF4-FFF2-40B4-BE49-F238E27FC236}">
                <a16:creationId xmlns:a16="http://schemas.microsoft.com/office/drawing/2014/main" id="{4A237EF8-1540-3D8D-A3D9-F662D1B22259}"/>
              </a:ext>
            </a:extLst>
          </p:cNvPr>
          <p:cNvSpPr txBox="1"/>
          <p:nvPr/>
        </p:nvSpPr>
        <p:spPr>
          <a:xfrm>
            <a:off x="2036227" y="19555213"/>
            <a:ext cx="4663440" cy="1815882"/>
          </a:xfrm>
          <a:prstGeom prst="rect">
            <a:avLst/>
          </a:prstGeom>
          <a:solidFill>
            <a:schemeClr val="bg1">
              <a:alpha val="61000"/>
            </a:schemeClr>
          </a:solidFill>
          <a:effectLst>
            <a:glow rad="508000">
              <a:schemeClr val="bg1"/>
            </a:glow>
            <a:softEdge rad="63500"/>
          </a:effectLst>
        </p:spPr>
        <p:txBody>
          <a:bodyPr wrap="square" rtlCol="0">
            <a:spAutoFit/>
          </a:bodyPr>
          <a:lstStyle/>
          <a:p>
            <a:r>
              <a:rPr lang="en-US" sz="2800" dirty="0">
                <a:latin typeface="Open Sans" pitchFamily="2" charset="0"/>
                <a:ea typeface="Open Sans" pitchFamily="2" charset="0"/>
                <a:cs typeface="Open Sans" pitchFamily="2" charset="0"/>
              </a:rPr>
              <a:t>3a. Build final model using experience, theory, and significance to guide variable selection </a:t>
            </a:r>
          </a:p>
        </p:txBody>
      </p:sp>
      <p:sp>
        <p:nvSpPr>
          <p:cNvPr id="46" name="TextBox 45">
            <a:extLst>
              <a:ext uri="{FF2B5EF4-FFF2-40B4-BE49-F238E27FC236}">
                <a16:creationId xmlns:a16="http://schemas.microsoft.com/office/drawing/2014/main" id="{43E3B950-04D1-29AD-7913-1D7BDDD5D694}"/>
              </a:ext>
            </a:extLst>
          </p:cNvPr>
          <p:cNvSpPr txBox="1"/>
          <p:nvPr/>
        </p:nvSpPr>
        <p:spPr>
          <a:xfrm>
            <a:off x="16766389" y="18998937"/>
            <a:ext cx="4663440" cy="2677656"/>
          </a:xfrm>
          <a:prstGeom prst="rect">
            <a:avLst/>
          </a:prstGeom>
          <a:solidFill>
            <a:schemeClr val="bg1">
              <a:alpha val="61000"/>
            </a:schemeClr>
          </a:solidFill>
          <a:effectLst>
            <a:glow rad="508000">
              <a:schemeClr val="bg1"/>
            </a:glow>
            <a:softEdge rad="63500"/>
          </a:effectLst>
        </p:spPr>
        <p:txBody>
          <a:bodyPr wrap="square" rtlCol="0">
            <a:spAutoFit/>
          </a:bodyPr>
          <a:lstStyle/>
          <a:p>
            <a:r>
              <a:rPr lang="en-US" sz="2800" dirty="0">
                <a:latin typeface="Open Sans" pitchFamily="2" charset="0"/>
                <a:ea typeface="Open Sans" pitchFamily="2" charset="0"/>
                <a:cs typeface="Open Sans" pitchFamily="2" charset="0"/>
              </a:rPr>
              <a:t>2e. Check for linearity between "continuous" variables and the probability of the outcomes using the Hosmer Lemishow test </a:t>
            </a:r>
          </a:p>
        </p:txBody>
      </p:sp>
      <p:sp>
        <p:nvSpPr>
          <p:cNvPr id="51" name="Freeform: Shape 50">
            <a:extLst>
              <a:ext uri="{FF2B5EF4-FFF2-40B4-BE49-F238E27FC236}">
                <a16:creationId xmlns:a16="http://schemas.microsoft.com/office/drawing/2014/main" id="{37B18960-B66B-9647-8701-BB35B84EB795}"/>
              </a:ext>
            </a:extLst>
          </p:cNvPr>
          <p:cNvSpPr/>
          <p:nvPr/>
        </p:nvSpPr>
        <p:spPr>
          <a:xfrm>
            <a:off x="12011891" y="10515600"/>
            <a:ext cx="3699164" cy="1103557"/>
          </a:xfrm>
          <a:custGeom>
            <a:avLst/>
            <a:gdLst>
              <a:gd name="connsiteX0" fmla="*/ 0 w 3699164"/>
              <a:gd name="connsiteY0" fmla="*/ 0 h 1103557"/>
              <a:gd name="connsiteX1" fmla="*/ 1039091 w 3699164"/>
              <a:gd name="connsiteY1" fmla="*/ 1039091 h 1103557"/>
              <a:gd name="connsiteX2" fmla="*/ 3699164 w 3699164"/>
              <a:gd name="connsiteY2" fmla="*/ 997527 h 1103557"/>
              <a:gd name="connsiteX3" fmla="*/ 3699164 w 3699164"/>
              <a:gd name="connsiteY3" fmla="*/ 997527 h 1103557"/>
            </a:gdLst>
            <a:ahLst/>
            <a:cxnLst>
              <a:cxn ang="0">
                <a:pos x="connsiteX0" y="connsiteY0"/>
              </a:cxn>
              <a:cxn ang="0">
                <a:pos x="connsiteX1" y="connsiteY1"/>
              </a:cxn>
              <a:cxn ang="0">
                <a:pos x="connsiteX2" y="connsiteY2"/>
              </a:cxn>
              <a:cxn ang="0">
                <a:pos x="connsiteX3" y="connsiteY3"/>
              </a:cxn>
            </a:cxnLst>
            <a:rect l="l" t="t" r="r" b="b"/>
            <a:pathLst>
              <a:path w="3699164" h="1103557">
                <a:moveTo>
                  <a:pt x="0" y="0"/>
                </a:moveTo>
                <a:cubicBezTo>
                  <a:pt x="211282" y="436418"/>
                  <a:pt x="422564" y="872837"/>
                  <a:pt x="1039091" y="1039091"/>
                </a:cubicBezTo>
                <a:cubicBezTo>
                  <a:pt x="1655618" y="1205346"/>
                  <a:pt x="3699164" y="997527"/>
                  <a:pt x="3699164" y="997527"/>
                </a:cubicBezTo>
                <a:lnTo>
                  <a:pt x="3699164" y="997527"/>
                </a:ln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EAFEBF58-514C-C9D0-A8CC-ADBB9FE64D3C}"/>
              </a:ext>
            </a:extLst>
          </p:cNvPr>
          <p:cNvSpPr/>
          <p:nvPr/>
        </p:nvSpPr>
        <p:spPr>
          <a:xfrm>
            <a:off x="19282909" y="8983896"/>
            <a:ext cx="2961444" cy="1156451"/>
          </a:xfrm>
          <a:custGeom>
            <a:avLst/>
            <a:gdLst>
              <a:gd name="connsiteX0" fmla="*/ 2618 w 3868036"/>
              <a:gd name="connsiteY0" fmla="*/ 1199195 h 1199195"/>
              <a:gd name="connsiteX1" fmla="*/ 626073 w 3868036"/>
              <a:gd name="connsiteY1" fmla="*/ 118540 h 1199195"/>
              <a:gd name="connsiteX2" fmla="*/ 3868036 w 3868036"/>
              <a:gd name="connsiteY2" fmla="*/ 76977 h 1199195"/>
            </a:gdLst>
            <a:ahLst/>
            <a:cxnLst>
              <a:cxn ang="0">
                <a:pos x="connsiteX0" y="connsiteY0"/>
              </a:cxn>
              <a:cxn ang="0">
                <a:pos x="connsiteX1" y="connsiteY1"/>
              </a:cxn>
              <a:cxn ang="0">
                <a:pos x="connsiteX2" y="connsiteY2"/>
              </a:cxn>
            </a:cxnLst>
            <a:rect l="l" t="t" r="r" b="b"/>
            <a:pathLst>
              <a:path w="3868036" h="1199195">
                <a:moveTo>
                  <a:pt x="2618" y="1199195"/>
                </a:moveTo>
                <a:cubicBezTo>
                  <a:pt x="-7773" y="752385"/>
                  <a:pt x="-18163" y="305576"/>
                  <a:pt x="626073" y="118540"/>
                </a:cubicBezTo>
                <a:cubicBezTo>
                  <a:pt x="1270309" y="-68496"/>
                  <a:pt x="2569172" y="4240"/>
                  <a:pt x="3868036" y="76977"/>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F75C5425-4FDB-4A30-1A8E-E8DBBE9177FF}"/>
              </a:ext>
            </a:extLst>
          </p:cNvPr>
          <p:cNvSpPr/>
          <p:nvPr/>
        </p:nvSpPr>
        <p:spPr>
          <a:xfrm flipV="1">
            <a:off x="21621291" y="20133962"/>
            <a:ext cx="7058330" cy="1199195"/>
          </a:xfrm>
          <a:custGeom>
            <a:avLst/>
            <a:gdLst>
              <a:gd name="connsiteX0" fmla="*/ 3906981 w 3906981"/>
              <a:gd name="connsiteY0" fmla="*/ 5921660 h 5958954"/>
              <a:gd name="connsiteX1" fmla="*/ 2327563 w 3906981"/>
              <a:gd name="connsiteY1" fmla="*/ 5173514 h 5958954"/>
              <a:gd name="connsiteX2" fmla="*/ 2119745 w 3906981"/>
              <a:gd name="connsiteY2" fmla="*/ 601514 h 5958954"/>
              <a:gd name="connsiteX3" fmla="*/ 0 w 3906981"/>
              <a:gd name="connsiteY3" fmla="*/ 185878 h 5958954"/>
            </a:gdLst>
            <a:ahLst/>
            <a:cxnLst>
              <a:cxn ang="0">
                <a:pos x="connsiteX0" y="connsiteY0"/>
              </a:cxn>
              <a:cxn ang="0">
                <a:pos x="connsiteX1" y="connsiteY1"/>
              </a:cxn>
              <a:cxn ang="0">
                <a:pos x="connsiteX2" y="connsiteY2"/>
              </a:cxn>
              <a:cxn ang="0">
                <a:pos x="connsiteX3" y="connsiteY3"/>
              </a:cxn>
            </a:cxnLst>
            <a:rect l="l" t="t" r="r" b="b"/>
            <a:pathLst>
              <a:path w="3906981" h="5958954">
                <a:moveTo>
                  <a:pt x="3906981" y="5921660"/>
                </a:moveTo>
                <a:cubicBezTo>
                  <a:pt x="3266208" y="5990932"/>
                  <a:pt x="2625436" y="6060205"/>
                  <a:pt x="2327563" y="5173514"/>
                </a:cubicBezTo>
                <a:cubicBezTo>
                  <a:pt x="2029690" y="4286823"/>
                  <a:pt x="2507672" y="1432787"/>
                  <a:pt x="2119745" y="601514"/>
                </a:cubicBezTo>
                <a:cubicBezTo>
                  <a:pt x="1731818" y="-229759"/>
                  <a:pt x="865909" y="-21941"/>
                  <a:pt x="0" y="185878"/>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1EDF789F-EA80-47BE-E5F3-B60CC29CE7E1}"/>
              </a:ext>
            </a:extLst>
          </p:cNvPr>
          <p:cNvSpPr/>
          <p:nvPr/>
        </p:nvSpPr>
        <p:spPr>
          <a:xfrm rot="16875225">
            <a:off x="842296" y="16990857"/>
            <a:ext cx="3259524" cy="1132164"/>
          </a:xfrm>
          <a:custGeom>
            <a:avLst/>
            <a:gdLst>
              <a:gd name="connsiteX0" fmla="*/ 5070764 w 5070764"/>
              <a:gd name="connsiteY0" fmla="*/ 1832375 h 2248011"/>
              <a:gd name="connsiteX1" fmla="*/ 2327564 w 5070764"/>
              <a:gd name="connsiteY1" fmla="*/ 3575 h 2248011"/>
              <a:gd name="connsiteX2" fmla="*/ 0 w 5070764"/>
              <a:gd name="connsiteY2" fmla="*/ 2248011 h 2248011"/>
            </a:gdLst>
            <a:ahLst/>
            <a:cxnLst>
              <a:cxn ang="0">
                <a:pos x="connsiteX0" y="connsiteY0"/>
              </a:cxn>
              <a:cxn ang="0">
                <a:pos x="connsiteX1" y="connsiteY1"/>
              </a:cxn>
              <a:cxn ang="0">
                <a:pos x="connsiteX2" y="connsiteY2"/>
              </a:cxn>
            </a:cxnLst>
            <a:rect l="l" t="t" r="r" b="b"/>
            <a:pathLst>
              <a:path w="5070764" h="2248011">
                <a:moveTo>
                  <a:pt x="5070764" y="1832375"/>
                </a:moveTo>
                <a:cubicBezTo>
                  <a:pt x="4121727" y="883338"/>
                  <a:pt x="3172691" y="-65698"/>
                  <a:pt x="2327564" y="3575"/>
                </a:cubicBezTo>
                <a:cubicBezTo>
                  <a:pt x="1482437" y="72848"/>
                  <a:pt x="741218" y="1160429"/>
                  <a:pt x="0" y="2248011"/>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702E106-C8A7-8AD3-4A28-3E509404E3EB}"/>
              </a:ext>
            </a:extLst>
          </p:cNvPr>
          <p:cNvSpPr/>
          <p:nvPr/>
        </p:nvSpPr>
        <p:spPr>
          <a:xfrm>
            <a:off x="26189692" y="28160390"/>
            <a:ext cx="1418978" cy="2215991"/>
          </a:xfrm>
          <a:prstGeom prst="rect">
            <a:avLst/>
          </a:prstGeom>
          <a:noFill/>
        </p:spPr>
        <p:txBody>
          <a:bodyPr wrap="none" lIns="91440" tIns="45720" rIns="91440" bIns="45720">
            <a:spAutoFit/>
          </a:bodyPr>
          <a:lstStyle/>
          <a:p>
            <a:pPr algn="ctr"/>
            <a:r>
              <a:rPr lang="en-US" sz="138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rPr>
              <a:t>X</a:t>
            </a:r>
          </a:p>
        </p:txBody>
      </p:sp>
      <p:sp>
        <p:nvSpPr>
          <p:cNvPr id="67" name="TextBox 66">
            <a:extLst>
              <a:ext uri="{FF2B5EF4-FFF2-40B4-BE49-F238E27FC236}">
                <a16:creationId xmlns:a16="http://schemas.microsoft.com/office/drawing/2014/main" id="{58759E64-32D2-C8A5-F2A1-D95671DC0C4D}"/>
              </a:ext>
            </a:extLst>
          </p:cNvPr>
          <p:cNvSpPr txBox="1"/>
          <p:nvPr/>
        </p:nvSpPr>
        <p:spPr>
          <a:xfrm>
            <a:off x="3768715" y="30417245"/>
            <a:ext cx="8556041" cy="1938992"/>
          </a:xfrm>
          <a:prstGeom prst="rect">
            <a:avLst/>
          </a:prstGeom>
          <a:noFill/>
        </p:spPr>
        <p:txBody>
          <a:bodyPr wrap="square" rtlCol="0">
            <a:spAutoFit/>
          </a:bodyPr>
          <a:lstStyle/>
          <a:p>
            <a:r>
              <a:rPr lang="en-US" sz="3200" dirty="0">
                <a:latin typeface="Open Sans" pitchFamily="2" charset="0"/>
                <a:ea typeface="Open Sans" pitchFamily="2" charset="0"/>
                <a:cs typeface="Open Sans" pitchFamily="2" charset="0"/>
              </a:rPr>
              <a:t>Angela Rockwell, PhD</a:t>
            </a:r>
          </a:p>
          <a:p>
            <a:r>
              <a:rPr lang="en-US" sz="3200" dirty="0">
                <a:latin typeface="Open Sans" pitchFamily="2" charset="0"/>
                <a:ea typeface="Open Sans" pitchFamily="2" charset="0"/>
                <a:cs typeface="Open Sans" pitchFamily="2" charset="0"/>
              </a:rPr>
              <a:t>angela.rockwell@unco.edu</a:t>
            </a:r>
          </a:p>
          <a:p>
            <a:r>
              <a:rPr lang="en-US" sz="2800" dirty="0">
                <a:latin typeface="Open Sans" pitchFamily="2" charset="0"/>
                <a:ea typeface="Open Sans" pitchFamily="2" charset="0"/>
                <a:cs typeface="Open Sans" pitchFamily="2" charset="0"/>
              </a:rPr>
              <a:t>University of Northern Colorado</a:t>
            </a:r>
          </a:p>
          <a:p>
            <a:r>
              <a:rPr lang="en-US" sz="2800" dirty="0">
                <a:latin typeface="Open Sans" pitchFamily="2" charset="0"/>
                <a:ea typeface="Open Sans" pitchFamily="2" charset="0"/>
                <a:cs typeface="Open Sans" pitchFamily="2" charset="0"/>
              </a:rPr>
              <a:t>Office of Institutional Research and Effectiveness</a:t>
            </a:r>
          </a:p>
        </p:txBody>
      </p:sp>
      <p:sp>
        <p:nvSpPr>
          <p:cNvPr id="72" name="TextBox 71">
            <a:extLst>
              <a:ext uri="{FF2B5EF4-FFF2-40B4-BE49-F238E27FC236}">
                <a16:creationId xmlns:a16="http://schemas.microsoft.com/office/drawing/2014/main" id="{05125CB1-2E9F-E0CF-253F-0C52DB4C11D6}"/>
              </a:ext>
            </a:extLst>
          </p:cNvPr>
          <p:cNvSpPr txBox="1"/>
          <p:nvPr/>
        </p:nvSpPr>
        <p:spPr>
          <a:xfrm>
            <a:off x="20962531" y="1089792"/>
            <a:ext cx="11261595" cy="4547783"/>
          </a:xfrm>
          <a:prstGeom prst="rect">
            <a:avLst/>
          </a:prstGeom>
          <a:noFill/>
        </p:spPr>
        <p:txBody>
          <a:bodyPr wrap="square" rtlCol="0">
            <a:spAutoFit/>
          </a:bodyPr>
          <a:lstStyle/>
          <a:p>
            <a:pPr>
              <a:lnSpc>
                <a:spcPct val="150000"/>
              </a:lnSpc>
            </a:pPr>
            <a:r>
              <a:rPr lang="en-US" sz="2800" dirty="0">
                <a:latin typeface="Open Sans" pitchFamily="2" charset="0"/>
                <a:ea typeface="Open Sans" pitchFamily="2" charset="0"/>
                <a:cs typeface="Open Sans" pitchFamily="2" charset="0"/>
              </a:rPr>
              <a:t>Follow along on this adventure of examining degree retention and completion at for a set of master's students at Survivor University using the code and resources available on our GitHub using the QR code to the right. If you get lost along the way or have questions about how to use survival analysis on your students, please contact Angela using the QR code in the lower left corner of this poster. Bon voyage! </a:t>
            </a:r>
          </a:p>
        </p:txBody>
      </p:sp>
      <p:pic>
        <p:nvPicPr>
          <p:cNvPr id="28" name="Graphic 27" descr="Map compass with solid fill">
            <a:extLst>
              <a:ext uri="{FF2B5EF4-FFF2-40B4-BE49-F238E27FC236}">
                <a16:creationId xmlns:a16="http://schemas.microsoft.com/office/drawing/2014/main" id="{427C59A5-7552-D88F-17DC-C1035A03F7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219381" y="28468332"/>
            <a:ext cx="3593986" cy="3593986"/>
          </a:xfrm>
          <a:prstGeom prst="rect">
            <a:avLst/>
          </a:prstGeom>
        </p:spPr>
      </p:pic>
      <p:grpSp>
        <p:nvGrpSpPr>
          <p:cNvPr id="106" name="Group 105">
            <a:extLst>
              <a:ext uri="{FF2B5EF4-FFF2-40B4-BE49-F238E27FC236}">
                <a16:creationId xmlns:a16="http://schemas.microsoft.com/office/drawing/2014/main" id="{4B25EF9F-89C4-FC66-7CFD-38B26BA5BB72}"/>
              </a:ext>
            </a:extLst>
          </p:cNvPr>
          <p:cNvGrpSpPr/>
          <p:nvPr/>
        </p:nvGrpSpPr>
        <p:grpSpPr>
          <a:xfrm>
            <a:off x="16299091" y="10500794"/>
            <a:ext cx="4663440" cy="6435555"/>
            <a:chOff x="16299091" y="10500794"/>
            <a:chExt cx="4663440" cy="6435555"/>
          </a:xfrm>
          <a:effectLst>
            <a:glow rad="508000">
              <a:schemeClr val="bg1"/>
            </a:glow>
          </a:effectLst>
        </p:grpSpPr>
        <p:sp>
          <p:nvSpPr>
            <p:cNvPr id="42" name="TextBox 41">
              <a:extLst>
                <a:ext uri="{FF2B5EF4-FFF2-40B4-BE49-F238E27FC236}">
                  <a16:creationId xmlns:a16="http://schemas.microsoft.com/office/drawing/2014/main" id="{04F75941-2D55-F0C6-6885-6FE1FFF924F5}"/>
                </a:ext>
              </a:extLst>
            </p:cNvPr>
            <p:cNvSpPr txBox="1"/>
            <p:nvPr/>
          </p:nvSpPr>
          <p:spPr>
            <a:xfrm>
              <a:off x="16299091" y="10500794"/>
              <a:ext cx="4663440" cy="1384995"/>
            </a:xfrm>
            <a:prstGeom prst="rect">
              <a:avLst/>
            </a:prstGeom>
            <a:solidFill>
              <a:schemeClr val="bg1">
                <a:alpha val="61000"/>
              </a:schemeClr>
            </a:solidFill>
            <a:effectLst>
              <a:softEdge rad="63500"/>
            </a:effectLst>
          </p:spPr>
          <p:txBody>
            <a:bodyPr wrap="square" rtlCol="0">
              <a:spAutoFit/>
            </a:bodyPr>
            <a:lstStyle/>
            <a:p>
              <a:r>
                <a:rPr lang="en-US" sz="2800" dirty="0">
                  <a:latin typeface="Open Sans" pitchFamily="2" charset="0"/>
                  <a:ea typeface="Open Sans" pitchFamily="2" charset="0"/>
                  <a:cs typeface="Open Sans" pitchFamily="2" charset="0"/>
                </a:rPr>
                <a:t>1b. Check the correlations between the independent and dependent variables </a:t>
              </a:r>
            </a:p>
          </p:txBody>
        </p:sp>
        <p:pic>
          <p:nvPicPr>
            <p:cNvPr id="75" name="Picture 74">
              <a:extLst>
                <a:ext uri="{FF2B5EF4-FFF2-40B4-BE49-F238E27FC236}">
                  <a16:creationId xmlns:a16="http://schemas.microsoft.com/office/drawing/2014/main" id="{C42D2E60-3C3B-735E-BAFD-01F8C5574763}"/>
                </a:ext>
              </a:extLst>
            </p:cNvPr>
            <p:cNvPicPr>
              <a:picLocks noChangeAspect="1"/>
            </p:cNvPicPr>
            <p:nvPr/>
          </p:nvPicPr>
          <p:blipFill rotWithShape="1">
            <a:blip r:embed="rId8">
              <a:extLst>
                <a:ext uri="{28A0092B-C50C-407E-A947-70E740481C1C}">
                  <a14:useLocalDpi xmlns:a14="http://schemas.microsoft.com/office/drawing/2010/main" val="0"/>
                </a:ext>
              </a:extLst>
            </a:blip>
            <a:srcRect l="2177" r="2177"/>
            <a:stretch/>
          </p:blipFill>
          <p:spPr>
            <a:xfrm>
              <a:off x="16300767" y="11907149"/>
              <a:ext cx="4661764" cy="5029200"/>
            </a:xfrm>
            <a:prstGeom prst="rect">
              <a:avLst/>
            </a:prstGeom>
            <a:effectLst/>
          </p:spPr>
        </p:pic>
      </p:grpSp>
      <p:grpSp>
        <p:nvGrpSpPr>
          <p:cNvPr id="108" name="Group 107">
            <a:extLst>
              <a:ext uri="{FF2B5EF4-FFF2-40B4-BE49-F238E27FC236}">
                <a16:creationId xmlns:a16="http://schemas.microsoft.com/office/drawing/2014/main" id="{EAD28D73-E36B-42EE-76F2-072D09A32B37}"/>
              </a:ext>
            </a:extLst>
          </p:cNvPr>
          <p:cNvGrpSpPr/>
          <p:nvPr/>
        </p:nvGrpSpPr>
        <p:grpSpPr>
          <a:xfrm>
            <a:off x="28946523" y="19486472"/>
            <a:ext cx="4663440" cy="6221794"/>
            <a:chOff x="28946523" y="19486472"/>
            <a:chExt cx="4663440" cy="6221794"/>
          </a:xfrm>
          <a:effectLst>
            <a:glow rad="508000">
              <a:schemeClr val="bg1"/>
            </a:glow>
          </a:effectLst>
        </p:grpSpPr>
        <p:sp>
          <p:nvSpPr>
            <p:cNvPr id="37" name="TextBox 36">
              <a:extLst>
                <a:ext uri="{FF2B5EF4-FFF2-40B4-BE49-F238E27FC236}">
                  <a16:creationId xmlns:a16="http://schemas.microsoft.com/office/drawing/2014/main" id="{F4A9E90D-18F3-8411-7BC3-BA0876941C23}"/>
                </a:ext>
              </a:extLst>
            </p:cNvPr>
            <p:cNvSpPr txBox="1"/>
            <p:nvPr/>
          </p:nvSpPr>
          <p:spPr>
            <a:xfrm>
              <a:off x="28946523" y="19486472"/>
              <a:ext cx="4663440" cy="2011680"/>
            </a:xfrm>
            <a:prstGeom prst="rect">
              <a:avLst/>
            </a:prstGeom>
            <a:solidFill>
              <a:schemeClr val="bg1">
                <a:alpha val="61000"/>
              </a:schemeClr>
            </a:solidFill>
            <a:effectLst>
              <a:softEdge rad="63500"/>
            </a:effectLst>
          </p:spPr>
          <p:txBody>
            <a:bodyPr wrap="square" rtlCol="0">
              <a:spAutoFit/>
            </a:bodyPr>
            <a:lstStyle/>
            <a:p>
              <a:r>
                <a:rPr lang="en-US" sz="2800" dirty="0">
                  <a:latin typeface="Open Sans" pitchFamily="2" charset="0"/>
                  <a:ea typeface="Open Sans" pitchFamily="2" charset="0"/>
                  <a:cs typeface="Open Sans" pitchFamily="2" charset="0"/>
                </a:rPr>
                <a:t>2d. Run Gompertz regression for each outcome to get baseline hazard curves </a:t>
              </a:r>
            </a:p>
          </p:txBody>
        </p:sp>
        <p:pic>
          <p:nvPicPr>
            <p:cNvPr id="79" name="Picture 78">
              <a:extLst>
                <a:ext uri="{FF2B5EF4-FFF2-40B4-BE49-F238E27FC236}">
                  <a16:creationId xmlns:a16="http://schemas.microsoft.com/office/drawing/2014/main" id="{2C58D509-3CFB-93DC-5CA2-F97D20191835}"/>
                </a:ext>
              </a:extLst>
            </p:cNvPr>
            <p:cNvPicPr>
              <a:picLocks noChangeAspect="1"/>
            </p:cNvPicPr>
            <p:nvPr/>
          </p:nvPicPr>
          <p:blipFill rotWithShape="1">
            <a:blip r:embed="rId9">
              <a:extLst>
                <a:ext uri="{28A0092B-C50C-407E-A947-70E740481C1C}">
                  <a14:useLocalDpi xmlns:a14="http://schemas.microsoft.com/office/drawing/2010/main" val="0"/>
                </a:ext>
              </a:extLst>
            </a:blip>
            <a:srcRect t="1290" b="1290"/>
            <a:stretch/>
          </p:blipFill>
          <p:spPr>
            <a:xfrm>
              <a:off x="29018307" y="21317028"/>
              <a:ext cx="4591656" cy="4391238"/>
            </a:xfrm>
            <a:prstGeom prst="rect">
              <a:avLst/>
            </a:prstGeom>
            <a:effectLst/>
          </p:spPr>
        </p:pic>
      </p:grpSp>
      <p:pic>
        <p:nvPicPr>
          <p:cNvPr id="16" name="Picture 15" descr="A blue and black letter n&#10;&#10;Description automatically generated">
            <a:extLst>
              <a:ext uri="{FF2B5EF4-FFF2-40B4-BE49-F238E27FC236}">
                <a16:creationId xmlns:a16="http://schemas.microsoft.com/office/drawing/2014/main" id="{085DCE9F-0005-723B-D4BF-ADEACA2510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812427" y="26869182"/>
            <a:ext cx="6407894" cy="1991503"/>
          </a:xfrm>
          <a:prstGeom prst="rect">
            <a:avLst/>
          </a:prstGeom>
        </p:spPr>
      </p:pic>
      <p:grpSp>
        <p:nvGrpSpPr>
          <p:cNvPr id="88" name="Group 87">
            <a:extLst>
              <a:ext uri="{FF2B5EF4-FFF2-40B4-BE49-F238E27FC236}">
                <a16:creationId xmlns:a16="http://schemas.microsoft.com/office/drawing/2014/main" id="{533C4602-DD3E-5A2B-A3AF-2201FEA045A5}"/>
              </a:ext>
            </a:extLst>
          </p:cNvPr>
          <p:cNvGrpSpPr/>
          <p:nvPr/>
        </p:nvGrpSpPr>
        <p:grpSpPr>
          <a:xfrm>
            <a:off x="4474949" y="22194638"/>
            <a:ext cx="9297293" cy="5521421"/>
            <a:chOff x="4547610" y="23223712"/>
            <a:chExt cx="9297293" cy="5521421"/>
          </a:xfrm>
          <a:effectLst>
            <a:glow rad="508000">
              <a:schemeClr val="bg1"/>
            </a:glow>
          </a:effectLst>
        </p:grpSpPr>
        <p:sp>
          <p:nvSpPr>
            <p:cNvPr id="48" name="TextBox 47">
              <a:extLst>
                <a:ext uri="{FF2B5EF4-FFF2-40B4-BE49-F238E27FC236}">
                  <a16:creationId xmlns:a16="http://schemas.microsoft.com/office/drawing/2014/main" id="{B97B0E49-2AE3-6575-D3F5-42D9CA15DB9A}"/>
                </a:ext>
              </a:extLst>
            </p:cNvPr>
            <p:cNvSpPr txBox="1"/>
            <p:nvPr/>
          </p:nvSpPr>
          <p:spPr>
            <a:xfrm>
              <a:off x="5769998" y="23223712"/>
              <a:ext cx="6826283" cy="523220"/>
            </a:xfrm>
            <a:prstGeom prst="rect">
              <a:avLst/>
            </a:prstGeom>
            <a:solidFill>
              <a:schemeClr val="bg1">
                <a:alpha val="61000"/>
              </a:schemeClr>
            </a:solidFill>
            <a:effectLst>
              <a:softEdge rad="63500"/>
            </a:effectLst>
          </p:spPr>
          <p:txBody>
            <a:bodyPr wrap="square" rtlCol="0">
              <a:spAutoFit/>
            </a:bodyPr>
            <a:lstStyle/>
            <a:p>
              <a:r>
                <a:rPr lang="en-US" sz="2800" dirty="0">
                  <a:latin typeface="Open Sans" pitchFamily="2" charset="0"/>
                  <a:ea typeface="Open Sans" pitchFamily="2" charset="0"/>
                  <a:cs typeface="Open Sans" pitchFamily="2" charset="0"/>
                </a:rPr>
                <a:t>3b. Test model fit on training data</a:t>
              </a:r>
            </a:p>
          </p:txBody>
        </p:sp>
        <p:pic>
          <p:nvPicPr>
            <p:cNvPr id="83" name="Picture 82">
              <a:extLst>
                <a:ext uri="{FF2B5EF4-FFF2-40B4-BE49-F238E27FC236}">
                  <a16:creationId xmlns:a16="http://schemas.microsoft.com/office/drawing/2014/main" id="{52BD7F63-550B-9D45-EA29-BC20ECF1B55E}"/>
                </a:ext>
              </a:extLst>
            </p:cNvPr>
            <p:cNvPicPr>
              <a:picLocks noChangeAspect="1"/>
            </p:cNvPicPr>
            <p:nvPr/>
          </p:nvPicPr>
          <p:blipFill rotWithShape="1">
            <a:blip r:embed="rId11">
              <a:extLst>
                <a:ext uri="{28A0092B-C50C-407E-A947-70E740481C1C}">
                  <a14:useLocalDpi xmlns:a14="http://schemas.microsoft.com/office/drawing/2010/main" val="0"/>
                </a:ext>
              </a:extLst>
            </a:blip>
            <a:srcRect t="4570" b="4570"/>
            <a:stretch/>
          </p:blipFill>
          <p:spPr>
            <a:xfrm>
              <a:off x="4547610" y="23715933"/>
              <a:ext cx="4661764" cy="5029200"/>
            </a:xfrm>
            <a:prstGeom prst="rect">
              <a:avLst/>
            </a:prstGeom>
            <a:effectLst/>
          </p:spPr>
        </p:pic>
        <p:pic>
          <p:nvPicPr>
            <p:cNvPr id="87" name="Picture 86">
              <a:extLst>
                <a:ext uri="{FF2B5EF4-FFF2-40B4-BE49-F238E27FC236}">
                  <a16:creationId xmlns:a16="http://schemas.microsoft.com/office/drawing/2014/main" id="{2C247CA7-C072-38FE-1252-B3D81844EC50}"/>
                </a:ext>
              </a:extLst>
            </p:cNvPr>
            <p:cNvPicPr>
              <a:picLocks noChangeAspect="1"/>
            </p:cNvPicPr>
            <p:nvPr/>
          </p:nvPicPr>
          <p:blipFill rotWithShape="1">
            <a:blip r:embed="rId12">
              <a:extLst>
                <a:ext uri="{28A0092B-C50C-407E-A947-70E740481C1C}">
                  <a14:useLocalDpi xmlns:a14="http://schemas.microsoft.com/office/drawing/2010/main" val="0"/>
                </a:ext>
              </a:extLst>
            </a:blip>
            <a:srcRect t="3755" b="3755"/>
            <a:stretch/>
          </p:blipFill>
          <p:spPr>
            <a:xfrm>
              <a:off x="9249754" y="23715932"/>
              <a:ext cx="4595149" cy="5029200"/>
            </a:xfrm>
            <a:prstGeom prst="rect">
              <a:avLst/>
            </a:prstGeom>
            <a:effectLst/>
          </p:spPr>
        </p:pic>
      </p:grpSp>
      <p:grpSp>
        <p:nvGrpSpPr>
          <p:cNvPr id="89" name="Group 88">
            <a:extLst>
              <a:ext uri="{FF2B5EF4-FFF2-40B4-BE49-F238E27FC236}">
                <a16:creationId xmlns:a16="http://schemas.microsoft.com/office/drawing/2014/main" id="{A2F74E61-F9E2-681F-C398-1D8F5352F2DD}"/>
              </a:ext>
            </a:extLst>
          </p:cNvPr>
          <p:cNvGrpSpPr/>
          <p:nvPr/>
        </p:nvGrpSpPr>
        <p:grpSpPr>
          <a:xfrm>
            <a:off x="15783631" y="23441605"/>
            <a:ext cx="9297294" cy="5521421"/>
            <a:chOff x="4547610" y="23223712"/>
            <a:chExt cx="9297294" cy="5521421"/>
          </a:xfrm>
          <a:effectLst>
            <a:glow rad="508000">
              <a:schemeClr val="bg1"/>
            </a:glow>
          </a:effectLst>
        </p:grpSpPr>
        <p:sp>
          <p:nvSpPr>
            <p:cNvPr id="90" name="TextBox 89">
              <a:extLst>
                <a:ext uri="{FF2B5EF4-FFF2-40B4-BE49-F238E27FC236}">
                  <a16:creationId xmlns:a16="http://schemas.microsoft.com/office/drawing/2014/main" id="{B946776A-809B-F8C3-5EA2-AF4EAD926C4C}"/>
                </a:ext>
              </a:extLst>
            </p:cNvPr>
            <p:cNvSpPr txBox="1"/>
            <p:nvPr/>
          </p:nvSpPr>
          <p:spPr>
            <a:xfrm>
              <a:off x="5769998" y="23223712"/>
              <a:ext cx="6826283" cy="523220"/>
            </a:xfrm>
            <a:prstGeom prst="rect">
              <a:avLst/>
            </a:prstGeom>
            <a:solidFill>
              <a:schemeClr val="bg1">
                <a:alpha val="61000"/>
              </a:schemeClr>
            </a:solidFill>
            <a:effectLst>
              <a:softEdge rad="63500"/>
            </a:effectLst>
          </p:spPr>
          <p:txBody>
            <a:bodyPr wrap="square" rtlCol="0">
              <a:spAutoFit/>
            </a:bodyPr>
            <a:lstStyle/>
            <a:p>
              <a:r>
                <a:rPr lang="en-US" sz="2800" dirty="0">
                  <a:latin typeface="Open Sans" pitchFamily="2" charset="0"/>
                  <a:ea typeface="Open Sans" pitchFamily="2" charset="0"/>
                  <a:cs typeface="Open Sans" pitchFamily="2" charset="0"/>
                </a:rPr>
                <a:t>3b. Test model fit on testing data</a:t>
              </a:r>
            </a:p>
          </p:txBody>
        </p:sp>
        <p:pic>
          <p:nvPicPr>
            <p:cNvPr id="91" name="Picture 90">
              <a:extLst>
                <a:ext uri="{FF2B5EF4-FFF2-40B4-BE49-F238E27FC236}">
                  <a16:creationId xmlns:a16="http://schemas.microsoft.com/office/drawing/2014/main" id="{C3FB2417-4568-6D13-2599-D4A231209308}"/>
                </a:ext>
              </a:extLst>
            </p:cNvPr>
            <p:cNvPicPr>
              <a:picLocks noChangeAspect="1"/>
            </p:cNvPicPr>
            <p:nvPr/>
          </p:nvPicPr>
          <p:blipFill rotWithShape="1">
            <a:blip r:embed="rId13">
              <a:extLst>
                <a:ext uri="{28A0092B-C50C-407E-A947-70E740481C1C}">
                  <a14:useLocalDpi xmlns:a14="http://schemas.microsoft.com/office/drawing/2010/main" val="0"/>
                </a:ext>
              </a:extLst>
            </a:blip>
            <a:srcRect l="7796" r="7796"/>
            <a:stretch/>
          </p:blipFill>
          <p:spPr>
            <a:xfrm>
              <a:off x="4547610" y="23715933"/>
              <a:ext cx="4661764" cy="5029200"/>
            </a:xfrm>
            <a:prstGeom prst="rect">
              <a:avLst/>
            </a:prstGeom>
            <a:effectLst/>
          </p:spPr>
        </p:pic>
        <p:pic>
          <p:nvPicPr>
            <p:cNvPr id="92" name="Picture 91">
              <a:extLst>
                <a:ext uri="{FF2B5EF4-FFF2-40B4-BE49-F238E27FC236}">
                  <a16:creationId xmlns:a16="http://schemas.microsoft.com/office/drawing/2014/main" id="{43EEB037-6DF5-F640-B6EC-EEB255D0B8F5}"/>
                </a:ext>
              </a:extLst>
            </p:cNvPr>
            <p:cNvPicPr>
              <a:picLocks noChangeAspect="1"/>
            </p:cNvPicPr>
            <p:nvPr/>
          </p:nvPicPr>
          <p:blipFill rotWithShape="1">
            <a:blip r:embed="rId14">
              <a:extLst>
                <a:ext uri="{28A0092B-C50C-407E-A947-70E740481C1C}">
                  <a14:useLocalDpi xmlns:a14="http://schemas.microsoft.com/office/drawing/2010/main" val="0"/>
                </a:ext>
              </a:extLst>
            </a:blip>
            <a:srcRect l="7796" r="7796"/>
            <a:stretch/>
          </p:blipFill>
          <p:spPr>
            <a:xfrm>
              <a:off x="9183140" y="23715932"/>
              <a:ext cx="4661764" cy="5029200"/>
            </a:xfrm>
            <a:prstGeom prst="rect">
              <a:avLst/>
            </a:prstGeom>
            <a:effectLst/>
          </p:spPr>
        </p:pic>
      </p:grpSp>
      <p:sp>
        <p:nvSpPr>
          <p:cNvPr id="93" name="Freeform: Shape 92">
            <a:extLst>
              <a:ext uri="{FF2B5EF4-FFF2-40B4-BE49-F238E27FC236}">
                <a16:creationId xmlns:a16="http://schemas.microsoft.com/office/drawing/2014/main" id="{1E53FDB0-7C29-5C63-8687-66EFD014608E}"/>
              </a:ext>
            </a:extLst>
          </p:cNvPr>
          <p:cNvSpPr/>
          <p:nvPr/>
        </p:nvSpPr>
        <p:spPr>
          <a:xfrm>
            <a:off x="12491023" y="13776960"/>
            <a:ext cx="4120578" cy="5416622"/>
          </a:xfrm>
          <a:custGeom>
            <a:avLst/>
            <a:gdLst>
              <a:gd name="connsiteX0" fmla="*/ 2286000 w 2286000"/>
              <a:gd name="connsiteY0" fmla="*/ 6553200 h 6553200"/>
              <a:gd name="connsiteX1" fmla="*/ 853440 w 2286000"/>
              <a:gd name="connsiteY1" fmla="*/ 4236720 h 6553200"/>
              <a:gd name="connsiteX2" fmla="*/ 1036320 w 2286000"/>
              <a:gd name="connsiteY2" fmla="*/ 1158240 h 6553200"/>
              <a:gd name="connsiteX3" fmla="*/ 0 w 2286000"/>
              <a:gd name="connsiteY3" fmla="*/ 0 h 6553200"/>
            </a:gdLst>
            <a:ahLst/>
            <a:cxnLst>
              <a:cxn ang="0">
                <a:pos x="connsiteX0" y="connsiteY0"/>
              </a:cxn>
              <a:cxn ang="0">
                <a:pos x="connsiteX1" y="connsiteY1"/>
              </a:cxn>
              <a:cxn ang="0">
                <a:pos x="connsiteX2" y="connsiteY2"/>
              </a:cxn>
              <a:cxn ang="0">
                <a:pos x="connsiteX3" y="connsiteY3"/>
              </a:cxn>
            </a:cxnLst>
            <a:rect l="l" t="t" r="r" b="b"/>
            <a:pathLst>
              <a:path w="2286000" h="6553200">
                <a:moveTo>
                  <a:pt x="2286000" y="6553200"/>
                </a:moveTo>
                <a:cubicBezTo>
                  <a:pt x="1673860" y="5844540"/>
                  <a:pt x="1061720" y="5135880"/>
                  <a:pt x="853440" y="4236720"/>
                </a:cubicBezTo>
                <a:cubicBezTo>
                  <a:pt x="645160" y="3337560"/>
                  <a:pt x="1178560" y="1864360"/>
                  <a:pt x="1036320" y="1158240"/>
                </a:cubicBezTo>
                <a:cubicBezTo>
                  <a:pt x="894080" y="452120"/>
                  <a:pt x="447040" y="226060"/>
                  <a:pt x="0" y="0"/>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CF863623-2086-6C4F-B052-4E4B3906C942}"/>
              </a:ext>
            </a:extLst>
          </p:cNvPr>
          <p:cNvSpPr/>
          <p:nvPr/>
        </p:nvSpPr>
        <p:spPr>
          <a:xfrm>
            <a:off x="962558" y="20133962"/>
            <a:ext cx="4310482" cy="3824479"/>
          </a:xfrm>
          <a:custGeom>
            <a:avLst/>
            <a:gdLst>
              <a:gd name="connsiteX0" fmla="*/ 896722 w 4310482"/>
              <a:gd name="connsiteY0" fmla="*/ 0 h 9206121"/>
              <a:gd name="connsiteX1" fmla="*/ 134722 w 4310482"/>
              <a:gd name="connsiteY1" fmla="*/ 1310640 h 9206121"/>
              <a:gd name="connsiteX2" fmla="*/ 195682 w 4310482"/>
              <a:gd name="connsiteY2" fmla="*/ 7528560 h 9206121"/>
              <a:gd name="connsiteX3" fmla="*/ 2054962 w 4310482"/>
              <a:gd name="connsiteY3" fmla="*/ 9204960 h 9206121"/>
              <a:gd name="connsiteX4" fmla="*/ 3304642 w 4310482"/>
              <a:gd name="connsiteY4" fmla="*/ 7376160 h 9206121"/>
              <a:gd name="connsiteX5" fmla="*/ 4310482 w 4310482"/>
              <a:gd name="connsiteY5" fmla="*/ 7345680 h 920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0482" h="9206121">
                <a:moveTo>
                  <a:pt x="896722" y="0"/>
                </a:moveTo>
                <a:cubicBezTo>
                  <a:pt x="574142" y="27940"/>
                  <a:pt x="251562" y="55880"/>
                  <a:pt x="134722" y="1310640"/>
                </a:cubicBezTo>
                <a:cubicBezTo>
                  <a:pt x="17882" y="2565400"/>
                  <a:pt x="-124358" y="6212840"/>
                  <a:pt x="195682" y="7528560"/>
                </a:cubicBezTo>
                <a:cubicBezTo>
                  <a:pt x="515722" y="8844280"/>
                  <a:pt x="1536802" y="9230360"/>
                  <a:pt x="2054962" y="9204960"/>
                </a:cubicBezTo>
                <a:cubicBezTo>
                  <a:pt x="2573122" y="9179560"/>
                  <a:pt x="2928722" y="7686040"/>
                  <a:pt x="3304642" y="7376160"/>
                </a:cubicBezTo>
                <a:cubicBezTo>
                  <a:pt x="3680562" y="7066280"/>
                  <a:pt x="3995522" y="7205980"/>
                  <a:pt x="4310482" y="7345680"/>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535D0886-D947-F8F5-F8A6-C8119966A857}"/>
              </a:ext>
            </a:extLst>
          </p:cNvPr>
          <p:cNvSpPr/>
          <p:nvPr/>
        </p:nvSpPr>
        <p:spPr>
          <a:xfrm>
            <a:off x="13167360" y="22037040"/>
            <a:ext cx="3657600" cy="975360"/>
          </a:xfrm>
          <a:custGeom>
            <a:avLst/>
            <a:gdLst>
              <a:gd name="connsiteX0" fmla="*/ 0 w 3657600"/>
              <a:gd name="connsiteY0" fmla="*/ 0 h 975360"/>
              <a:gd name="connsiteX1" fmla="*/ 2194560 w 3657600"/>
              <a:gd name="connsiteY1" fmla="*/ 91440 h 975360"/>
              <a:gd name="connsiteX2" fmla="*/ 3657600 w 3657600"/>
              <a:gd name="connsiteY2" fmla="*/ 975360 h 975360"/>
            </a:gdLst>
            <a:ahLst/>
            <a:cxnLst>
              <a:cxn ang="0">
                <a:pos x="connsiteX0" y="connsiteY0"/>
              </a:cxn>
              <a:cxn ang="0">
                <a:pos x="connsiteX1" y="connsiteY1"/>
              </a:cxn>
              <a:cxn ang="0">
                <a:pos x="connsiteX2" y="connsiteY2"/>
              </a:cxn>
            </a:cxnLst>
            <a:rect l="l" t="t" r="r" b="b"/>
            <a:pathLst>
              <a:path w="3657600" h="975360">
                <a:moveTo>
                  <a:pt x="0" y="0"/>
                </a:moveTo>
                <a:lnTo>
                  <a:pt x="2194560" y="91440"/>
                </a:lnTo>
                <a:cubicBezTo>
                  <a:pt x="2804160" y="254000"/>
                  <a:pt x="3230880" y="614680"/>
                  <a:pt x="3657600" y="975360"/>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37BC801C-2C62-FC1D-DA52-FBD7CB1472F4}"/>
              </a:ext>
            </a:extLst>
          </p:cNvPr>
          <p:cNvSpPr/>
          <p:nvPr/>
        </p:nvSpPr>
        <p:spPr>
          <a:xfrm>
            <a:off x="24444960" y="23421552"/>
            <a:ext cx="3179362" cy="4650528"/>
          </a:xfrm>
          <a:custGeom>
            <a:avLst/>
            <a:gdLst>
              <a:gd name="connsiteX0" fmla="*/ 0 w 3179362"/>
              <a:gd name="connsiteY0" fmla="*/ 48048 h 4650528"/>
              <a:gd name="connsiteX1" fmla="*/ 2926080 w 3179362"/>
              <a:gd name="connsiteY1" fmla="*/ 657648 h 4650528"/>
              <a:gd name="connsiteX2" fmla="*/ 2834640 w 3179362"/>
              <a:gd name="connsiteY2" fmla="*/ 4650528 h 4650528"/>
            </a:gdLst>
            <a:ahLst/>
            <a:cxnLst>
              <a:cxn ang="0">
                <a:pos x="connsiteX0" y="connsiteY0"/>
              </a:cxn>
              <a:cxn ang="0">
                <a:pos x="connsiteX1" y="connsiteY1"/>
              </a:cxn>
              <a:cxn ang="0">
                <a:pos x="connsiteX2" y="connsiteY2"/>
              </a:cxn>
            </a:cxnLst>
            <a:rect l="l" t="t" r="r" b="b"/>
            <a:pathLst>
              <a:path w="3179362" h="4650528">
                <a:moveTo>
                  <a:pt x="0" y="48048"/>
                </a:moveTo>
                <a:cubicBezTo>
                  <a:pt x="1226820" y="-30692"/>
                  <a:pt x="2453640" y="-109432"/>
                  <a:pt x="2926080" y="657648"/>
                </a:cubicBezTo>
                <a:cubicBezTo>
                  <a:pt x="3398520" y="1424728"/>
                  <a:pt x="3116580" y="3037628"/>
                  <a:pt x="2834640" y="4650528"/>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1C49E6DA-307E-BF44-68FF-358F3DD5EED6}"/>
              </a:ext>
            </a:extLst>
          </p:cNvPr>
          <p:cNvGrpSpPr/>
          <p:nvPr/>
        </p:nvGrpSpPr>
        <p:grpSpPr>
          <a:xfrm>
            <a:off x="29362993" y="7009996"/>
            <a:ext cx="4692244" cy="11005428"/>
            <a:chOff x="29362993" y="7009996"/>
            <a:chExt cx="4692244" cy="11005428"/>
          </a:xfrm>
          <a:effectLst>
            <a:glow rad="508000">
              <a:schemeClr val="bg1"/>
            </a:glow>
          </a:effectLst>
        </p:grpSpPr>
        <p:sp>
          <p:nvSpPr>
            <p:cNvPr id="39" name="TextBox 38">
              <a:extLst>
                <a:ext uri="{FF2B5EF4-FFF2-40B4-BE49-F238E27FC236}">
                  <a16:creationId xmlns:a16="http://schemas.microsoft.com/office/drawing/2014/main" id="{0F59BADF-0815-066C-26EA-A9C0202A69F4}"/>
                </a:ext>
              </a:extLst>
            </p:cNvPr>
            <p:cNvSpPr txBox="1"/>
            <p:nvPr/>
          </p:nvSpPr>
          <p:spPr>
            <a:xfrm>
              <a:off x="29391797" y="7009996"/>
              <a:ext cx="4663440" cy="954107"/>
            </a:xfrm>
            <a:prstGeom prst="rect">
              <a:avLst/>
            </a:prstGeom>
            <a:solidFill>
              <a:schemeClr val="bg1">
                <a:alpha val="61000"/>
              </a:schemeClr>
            </a:solidFill>
            <a:effectLst>
              <a:softEdge rad="63500"/>
            </a:effectLst>
          </p:spPr>
          <p:txBody>
            <a:bodyPr wrap="square" rtlCol="0">
              <a:spAutoFit/>
            </a:bodyPr>
            <a:lstStyle/>
            <a:p>
              <a:r>
                <a:rPr lang="en-US" sz="2800" dirty="0">
                  <a:latin typeface="Open Sans" pitchFamily="2" charset="0"/>
                  <a:ea typeface="Open Sans" pitchFamily="2" charset="0"/>
                  <a:cs typeface="Open Sans" pitchFamily="2" charset="0"/>
                </a:rPr>
                <a:t>2b. Review baseline hazard curves for linearity </a:t>
              </a:r>
            </a:p>
          </p:txBody>
        </p:sp>
        <p:pic>
          <p:nvPicPr>
            <p:cNvPr id="77" name="Picture 76">
              <a:extLst>
                <a:ext uri="{FF2B5EF4-FFF2-40B4-BE49-F238E27FC236}">
                  <a16:creationId xmlns:a16="http://schemas.microsoft.com/office/drawing/2014/main" id="{F1F802EA-1D5B-714D-69E8-93417ACB001E}"/>
                </a:ext>
              </a:extLst>
            </p:cNvPr>
            <p:cNvPicPr>
              <a:picLocks noChangeAspect="1"/>
            </p:cNvPicPr>
            <p:nvPr/>
          </p:nvPicPr>
          <p:blipFill rotWithShape="1">
            <a:blip r:embed="rId15">
              <a:extLst>
                <a:ext uri="{28A0092B-C50C-407E-A947-70E740481C1C}">
                  <a14:useLocalDpi xmlns:a14="http://schemas.microsoft.com/office/drawing/2010/main" val="0"/>
                </a:ext>
              </a:extLst>
            </a:blip>
            <a:srcRect t="577" b="577"/>
            <a:stretch/>
          </p:blipFill>
          <p:spPr>
            <a:xfrm>
              <a:off x="29366015" y="7962163"/>
              <a:ext cx="4661764" cy="5029200"/>
            </a:xfrm>
            <a:prstGeom prst="rect">
              <a:avLst/>
            </a:prstGeom>
            <a:effectLst/>
          </p:spPr>
        </p:pic>
        <p:pic>
          <p:nvPicPr>
            <p:cNvPr id="100" name="Picture 99">
              <a:extLst>
                <a:ext uri="{FF2B5EF4-FFF2-40B4-BE49-F238E27FC236}">
                  <a16:creationId xmlns:a16="http://schemas.microsoft.com/office/drawing/2014/main" id="{58FCD77D-EDE6-2DD2-84F3-E872C9393347}"/>
                </a:ext>
              </a:extLst>
            </p:cNvPr>
            <p:cNvPicPr>
              <a:picLocks noChangeAspect="1"/>
            </p:cNvPicPr>
            <p:nvPr/>
          </p:nvPicPr>
          <p:blipFill rotWithShape="1">
            <a:blip r:embed="rId16">
              <a:extLst>
                <a:ext uri="{28A0092B-C50C-407E-A947-70E740481C1C}">
                  <a14:useLocalDpi xmlns:a14="http://schemas.microsoft.com/office/drawing/2010/main" val="0"/>
                </a:ext>
              </a:extLst>
            </a:blip>
            <a:srcRect t="70" b="70"/>
            <a:stretch/>
          </p:blipFill>
          <p:spPr>
            <a:xfrm>
              <a:off x="29362993" y="12986224"/>
              <a:ext cx="4661764" cy="5029200"/>
            </a:xfrm>
            <a:prstGeom prst="rect">
              <a:avLst/>
            </a:prstGeom>
            <a:effectLst/>
          </p:spPr>
        </p:pic>
      </p:grpSp>
      <p:sp>
        <p:nvSpPr>
          <p:cNvPr id="101" name="Freeform: Shape 100">
            <a:extLst>
              <a:ext uri="{FF2B5EF4-FFF2-40B4-BE49-F238E27FC236}">
                <a16:creationId xmlns:a16="http://schemas.microsoft.com/office/drawing/2014/main" id="{37DEFBDF-553B-4E91-BA6F-CC3A59A9A5BB}"/>
              </a:ext>
            </a:extLst>
          </p:cNvPr>
          <p:cNvSpPr/>
          <p:nvPr/>
        </p:nvSpPr>
        <p:spPr>
          <a:xfrm>
            <a:off x="25935484" y="7480418"/>
            <a:ext cx="2961444" cy="766825"/>
          </a:xfrm>
          <a:custGeom>
            <a:avLst/>
            <a:gdLst>
              <a:gd name="connsiteX0" fmla="*/ 2618 w 3868036"/>
              <a:gd name="connsiteY0" fmla="*/ 1199195 h 1199195"/>
              <a:gd name="connsiteX1" fmla="*/ 626073 w 3868036"/>
              <a:gd name="connsiteY1" fmla="*/ 118540 h 1199195"/>
              <a:gd name="connsiteX2" fmla="*/ 3868036 w 3868036"/>
              <a:gd name="connsiteY2" fmla="*/ 76977 h 1199195"/>
            </a:gdLst>
            <a:ahLst/>
            <a:cxnLst>
              <a:cxn ang="0">
                <a:pos x="connsiteX0" y="connsiteY0"/>
              </a:cxn>
              <a:cxn ang="0">
                <a:pos x="connsiteX1" y="connsiteY1"/>
              </a:cxn>
              <a:cxn ang="0">
                <a:pos x="connsiteX2" y="connsiteY2"/>
              </a:cxn>
            </a:cxnLst>
            <a:rect l="l" t="t" r="r" b="b"/>
            <a:pathLst>
              <a:path w="3868036" h="1199195">
                <a:moveTo>
                  <a:pt x="2618" y="1199195"/>
                </a:moveTo>
                <a:cubicBezTo>
                  <a:pt x="-7773" y="752385"/>
                  <a:pt x="-18163" y="305576"/>
                  <a:pt x="626073" y="118540"/>
                </a:cubicBezTo>
                <a:cubicBezTo>
                  <a:pt x="1270309" y="-68496"/>
                  <a:pt x="2569172" y="4240"/>
                  <a:pt x="3868036" y="76977"/>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3F754B55-D9BC-48C1-3504-CB890A6A977B}"/>
              </a:ext>
            </a:extLst>
          </p:cNvPr>
          <p:cNvSpPr/>
          <p:nvPr/>
        </p:nvSpPr>
        <p:spPr>
          <a:xfrm>
            <a:off x="25644764" y="10681855"/>
            <a:ext cx="3532909" cy="2535381"/>
          </a:xfrm>
          <a:custGeom>
            <a:avLst/>
            <a:gdLst>
              <a:gd name="connsiteX0" fmla="*/ 3532909 w 3532909"/>
              <a:gd name="connsiteY0" fmla="*/ 0 h 2535381"/>
              <a:gd name="connsiteX1" fmla="*/ 706581 w 3532909"/>
              <a:gd name="connsiteY1" fmla="*/ 457200 h 2535381"/>
              <a:gd name="connsiteX2" fmla="*/ 0 w 3532909"/>
              <a:gd name="connsiteY2" fmla="*/ 2535381 h 2535381"/>
            </a:gdLst>
            <a:ahLst/>
            <a:cxnLst>
              <a:cxn ang="0">
                <a:pos x="connsiteX0" y="connsiteY0"/>
              </a:cxn>
              <a:cxn ang="0">
                <a:pos x="connsiteX1" y="connsiteY1"/>
              </a:cxn>
              <a:cxn ang="0">
                <a:pos x="connsiteX2" y="connsiteY2"/>
              </a:cxn>
            </a:cxnLst>
            <a:rect l="l" t="t" r="r" b="b"/>
            <a:pathLst>
              <a:path w="3532909" h="2535381">
                <a:moveTo>
                  <a:pt x="3532909" y="0"/>
                </a:moveTo>
                <a:cubicBezTo>
                  <a:pt x="2414154" y="17318"/>
                  <a:pt x="1295399" y="34636"/>
                  <a:pt x="706581" y="457200"/>
                </a:cubicBezTo>
                <a:cubicBezTo>
                  <a:pt x="117763" y="879764"/>
                  <a:pt x="58881" y="1707572"/>
                  <a:pt x="0" y="2535381"/>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7B3E4B84-F89D-757D-5B74-C3E3253CC2E4}"/>
              </a:ext>
            </a:extLst>
          </p:cNvPr>
          <p:cNvSpPr/>
          <p:nvPr/>
        </p:nvSpPr>
        <p:spPr>
          <a:xfrm>
            <a:off x="25353818" y="16002000"/>
            <a:ext cx="3865418" cy="3117273"/>
          </a:xfrm>
          <a:custGeom>
            <a:avLst/>
            <a:gdLst>
              <a:gd name="connsiteX0" fmla="*/ 0 w 3865418"/>
              <a:gd name="connsiteY0" fmla="*/ 0 h 3117273"/>
              <a:gd name="connsiteX1" fmla="*/ 706582 w 3865418"/>
              <a:gd name="connsiteY1" fmla="*/ 1995055 h 3117273"/>
              <a:gd name="connsiteX2" fmla="*/ 2493818 w 3865418"/>
              <a:gd name="connsiteY2" fmla="*/ 1953491 h 3117273"/>
              <a:gd name="connsiteX3" fmla="*/ 3865418 w 3865418"/>
              <a:gd name="connsiteY3" fmla="*/ 3117273 h 3117273"/>
            </a:gdLst>
            <a:ahLst/>
            <a:cxnLst>
              <a:cxn ang="0">
                <a:pos x="connsiteX0" y="connsiteY0"/>
              </a:cxn>
              <a:cxn ang="0">
                <a:pos x="connsiteX1" y="connsiteY1"/>
              </a:cxn>
              <a:cxn ang="0">
                <a:pos x="connsiteX2" y="connsiteY2"/>
              </a:cxn>
              <a:cxn ang="0">
                <a:pos x="connsiteX3" y="connsiteY3"/>
              </a:cxn>
            </a:cxnLst>
            <a:rect l="l" t="t" r="r" b="b"/>
            <a:pathLst>
              <a:path w="3865418" h="3117273">
                <a:moveTo>
                  <a:pt x="0" y="0"/>
                </a:moveTo>
                <a:cubicBezTo>
                  <a:pt x="145473" y="834736"/>
                  <a:pt x="290946" y="1669473"/>
                  <a:pt x="706582" y="1995055"/>
                </a:cubicBezTo>
                <a:cubicBezTo>
                  <a:pt x="1122218" y="2320637"/>
                  <a:pt x="1967345" y="1766455"/>
                  <a:pt x="2493818" y="1953491"/>
                </a:cubicBezTo>
                <a:cubicBezTo>
                  <a:pt x="3020291" y="2140527"/>
                  <a:pt x="3442854" y="2628900"/>
                  <a:pt x="3865418" y="3117273"/>
                </a:cubicBezTo>
              </a:path>
            </a:pathLst>
          </a:custGeom>
          <a:noFill/>
          <a:ln w="107950">
            <a:prstDash val="dash"/>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AC443046-CB59-6279-6579-41872FAD69D3}"/>
              </a:ext>
            </a:extLst>
          </p:cNvPr>
          <p:cNvGrpSpPr/>
          <p:nvPr/>
        </p:nvGrpSpPr>
        <p:grpSpPr>
          <a:xfrm>
            <a:off x="3437971" y="13186590"/>
            <a:ext cx="9363982" cy="6006992"/>
            <a:chOff x="3437971" y="13186590"/>
            <a:chExt cx="9363982" cy="6006992"/>
          </a:xfrm>
          <a:effectLst>
            <a:glow rad="508000">
              <a:schemeClr val="bg1"/>
            </a:glow>
          </a:effectLst>
        </p:grpSpPr>
        <p:sp>
          <p:nvSpPr>
            <p:cNvPr id="45" name="TextBox 44">
              <a:extLst>
                <a:ext uri="{FF2B5EF4-FFF2-40B4-BE49-F238E27FC236}">
                  <a16:creationId xmlns:a16="http://schemas.microsoft.com/office/drawing/2014/main" id="{03A147A8-7B5B-C1BA-3695-D89CF6343959}"/>
                </a:ext>
              </a:extLst>
            </p:cNvPr>
            <p:cNvSpPr txBox="1"/>
            <p:nvPr/>
          </p:nvSpPr>
          <p:spPr>
            <a:xfrm>
              <a:off x="4010629" y="13186590"/>
              <a:ext cx="8325307" cy="954107"/>
            </a:xfrm>
            <a:prstGeom prst="rect">
              <a:avLst/>
            </a:prstGeom>
            <a:solidFill>
              <a:schemeClr val="bg1">
                <a:alpha val="61000"/>
              </a:schemeClr>
            </a:solidFill>
            <a:effectLst>
              <a:softEdge rad="63500"/>
            </a:effectLst>
          </p:spPr>
          <p:txBody>
            <a:bodyPr wrap="square" rtlCol="0">
              <a:spAutoFit/>
            </a:bodyPr>
            <a:lstStyle/>
            <a:p>
              <a:r>
                <a:rPr lang="en-US" sz="2800" dirty="0">
                  <a:latin typeface="Open Sans" pitchFamily="2" charset="0"/>
                  <a:ea typeface="Open Sans" pitchFamily="2" charset="0"/>
                  <a:cs typeface="Open Sans" pitchFamily="2" charset="0"/>
                </a:rPr>
                <a:t>2f. Check for proportional hazards assumption between independent variables and outcomes </a:t>
              </a:r>
            </a:p>
          </p:txBody>
        </p:sp>
        <p:pic>
          <p:nvPicPr>
            <p:cNvPr id="81" name="Picture 80">
              <a:extLst>
                <a:ext uri="{FF2B5EF4-FFF2-40B4-BE49-F238E27FC236}">
                  <a16:creationId xmlns:a16="http://schemas.microsoft.com/office/drawing/2014/main" id="{3C37AC8E-D46C-4B06-3AAE-20FFA97F7894}"/>
                </a:ext>
              </a:extLst>
            </p:cNvPr>
            <p:cNvPicPr>
              <a:picLocks noChangeAspect="1"/>
            </p:cNvPicPr>
            <p:nvPr/>
          </p:nvPicPr>
          <p:blipFill rotWithShape="1">
            <a:blip r:embed="rId17">
              <a:extLst>
                <a:ext uri="{28A0092B-C50C-407E-A947-70E740481C1C}">
                  <a14:useLocalDpi xmlns:a14="http://schemas.microsoft.com/office/drawing/2010/main" val="0"/>
                </a:ext>
              </a:extLst>
            </a:blip>
            <a:srcRect t="577" b="577"/>
            <a:stretch/>
          </p:blipFill>
          <p:spPr>
            <a:xfrm>
              <a:off x="3437971" y="14128056"/>
              <a:ext cx="4661764" cy="5029200"/>
            </a:xfrm>
            <a:prstGeom prst="rect">
              <a:avLst/>
            </a:prstGeom>
            <a:effectLst/>
          </p:spPr>
        </p:pic>
        <p:pic>
          <p:nvPicPr>
            <p:cNvPr id="104" name="Picture 103">
              <a:extLst>
                <a:ext uri="{FF2B5EF4-FFF2-40B4-BE49-F238E27FC236}">
                  <a16:creationId xmlns:a16="http://schemas.microsoft.com/office/drawing/2014/main" id="{C0F35498-5408-AC09-639F-21B9336E20CF}"/>
                </a:ext>
              </a:extLst>
            </p:cNvPr>
            <p:cNvPicPr>
              <a:picLocks noChangeAspect="1"/>
            </p:cNvPicPr>
            <p:nvPr/>
          </p:nvPicPr>
          <p:blipFill rotWithShape="1">
            <a:blip r:embed="rId18">
              <a:extLst>
                <a:ext uri="{28A0092B-C50C-407E-A947-70E740481C1C}">
                  <a14:useLocalDpi xmlns:a14="http://schemas.microsoft.com/office/drawing/2010/main" val="0"/>
                </a:ext>
              </a:extLst>
            </a:blip>
            <a:srcRect t="577" b="577"/>
            <a:stretch/>
          </p:blipFill>
          <p:spPr>
            <a:xfrm>
              <a:off x="8140189" y="14164382"/>
              <a:ext cx="4661764" cy="5029200"/>
            </a:xfrm>
            <a:prstGeom prst="rect">
              <a:avLst/>
            </a:prstGeom>
            <a:effectLst/>
          </p:spPr>
        </p:pic>
      </p:grpSp>
      <p:pic>
        <p:nvPicPr>
          <p:cNvPr id="110" name="Picture 109">
            <a:extLst>
              <a:ext uri="{FF2B5EF4-FFF2-40B4-BE49-F238E27FC236}">
                <a16:creationId xmlns:a16="http://schemas.microsoft.com/office/drawing/2014/main" id="{FDD0EFA7-BF21-006D-FE77-F5A40781D233}"/>
              </a:ext>
            </a:extLst>
          </p:cNvPr>
          <p:cNvPicPr>
            <a:picLocks noChangeAspect="1"/>
          </p:cNvPicPr>
          <p:nvPr/>
        </p:nvPicPr>
        <p:blipFill>
          <a:blip r:embed="rId19"/>
          <a:stretch>
            <a:fillRect/>
          </a:stretch>
        </p:blipFill>
        <p:spPr>
          <a:xfrm>
            <a:off x="32631752" y="1679977"/>
            <a:ext cx="2786009" cy="2760682"/>
          </a:xfrm>
          <a:prstGeom prst="rect">
            <a:avLst/>
          </a:prstGeom>
        </p:spPr>
      </p:pic>
      <p:pic>
        <p:nvPicPr>
          <p:cNvPr id="114" name="Picture 113">
            <a:extLst>
              <a:ext uri="{FF2B5EF4-FFF2-40B4-BE49-F238E27FC236}">
                <a16:creationId xmlns:a16="http://schemas.microsoft.com/office/drawing/2014/main" id="{7C15D2E7-B22A-1A16-5F45-306ECDEE38EB}"/>
              </a:ext>
            </a:extLst>
          </p:cNvPr>
          <p:cNvPicPr>
            <a:picLocks noChangeAspect="1"/>
          </p:cNvPicPr>
          <p:nvPr/>
        </p:nvPicPr>
        <p:blipFill>
          <a:blip r:embed="rId20"/>
          <a:stretch>
            <a:fillRect/>
          </a:stretch>
        </p:blipFill>
        <p:spPr>
          <a:xfrm>
            <a:off x="962558" y="30316415"/>
            <a:ext cx="2038700" cy="2020895"/>
          </a:xfrm>
          <a:prstGeom prst="rect">
            <a:avLst/>
          </a:prstGeom>
        </p:spPr>
      </p:pic>
    </p:spTree>
    <p:extLst>
      <p:ext uri="{BB962C8B-B14F-4D97-AF65-F5344CB8AC3E}">
        <p14:creationId xmlns:p14="http://schemas.microsoft.com/office/powerpoint/2010/main" val="10283652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57B331C744D7429E99737F7AA29C7A" ma:contentTypeVersion="16" ma:contentTypeDescription="Create a new document." ma:contentTypeScope="" ma:versionID="0da4a0ea50ebddca3e096a77933445cd">
  <xsd:schema xmlns:xsd="http://www.w3.org/2001/XMLSchema" xmlns:xs="http://www.w3.org/2001/XMLSchema" xmlns:p="http://schemas.microsoft.com/office/2006/metadata/properties" xmlns:ns2="8dd19217-7424-41b7-9ab3-5e68d885af19" xmlns:ns3="340646f7-3367-4714-b54a-a91df6ed6834" targetNamespace="http://schemas.microsoft.com/office/2006/metadata/properties" ma:root="true" ma:fieldsID="28eea628b61cf9014bb1ab542dbe37e3" ns2:_="" ns3:_="">
    <xsd:import namespace="8dd19217-7424-41b7-9ab3-5e68d885af19"/>
    <xsd:import namespace="340646f7-3367-4714-b54a-a91df6ed683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19217-7424-41b7-9ab3-5e68d885af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19b2c479-87f5-4b11-850f-8d0728451f5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40646f7-3367-4714-b54a-a91df6ed683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97a6a9a7-5400-4fd0-bf9a-6bd5919759f1}" ma:internalName="TaxCatchAll" ma:showField="CatchAllData" ma:web="340646f7-3367-4714-b54a-a91df6ed68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40646f7-3367-4714-b54a-a91df6ed6834" xsi:nil="true"/>
    <lcf76f155ced4ddcb4097134ff3c332f xmlns="8dd19217-7424-41b7-9ab3-5e68d885af1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70BD29C-BC1A-4437-9D8C-C431C0AD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d19217-7424-41b7-9ab3-5e68d885af19"/>
    <ds:schemaRef ds:uri="340646f7-3367-4714-b54a-a91df6ed68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0E5196-FDBC-41B8-9AA7-B6AF441DB3D9}">
  <ds:schemaRefs>
    <ds:schemaRef ds:uri="http://schemas.microsoft.com/sharepoint/v3/contenttype/forms"/>
  </ds:schemaRefs>
</ds:datastoreItem>
</file>

<file path=customXml/itemProps3.xml><?xml version="1.0" encoding="utf-8"?>
<ds:datastoreItem xmlns:ds="http://schemas.openxmlformats.org/officeDocument/2006/customXml" ds:itemID="{5BAC7A8A-BA93-4639-AC6D-B9BEFD9CD4EA}">
  <ds:schemaRefs>
    <ds:schemaRef ds:uri="http://schemas.microsoft.com/office/2006/metadata/properties"/>
    <ds:schemaRef ds:uri="http://schemas.microsoft.com/office/infopath/2007/PartnerControls"/>
    <ds:schemaRef ds:uri="340646f7-3367-4714-b54a-a91df6ed6834"/>
    <ds:schemaRef ds:uri="http://purl.org/dc/terms/"/>
    <ds:schemaRef ds:uri="http://purl.org/dc/dcmitype/"/>
    <ds:schemaRef ds:uri="http://schemas.microsoft.com/office/2006/documentManagement/types"/>
    <ds:schemaRef ds:uri="http://purl.org/dc/elements/1.1/"/>
    <ds:schemaRef ds:uri="http://schemas.openxmlformats.org/package/2006/metadata/core-properties"/>
    <ds:schemaRef ds:uri="8dd19217-7424-41b7-9ab3-5e68d885af1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492</TotalTime>
  <Words>259</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Algerian</vt:lpstr>
      <vt:lpstr>Aptos</vt:lpstr>
      <vt:lpstr>Aptos Display</vt:lpstr>
      <vt:lpstr>Arial</vt:lpstr>
      <vt:lpstr>Modern Love</vt:lpstr>
      <vt:lpstr>Open Sans</vt:lpstr>
      <vt:lpstr>Snap ITC</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Rockwell, Angela</dc:creator>
  <cp:lastModifiedBy>Rockwell, Angela</cp:lastModifiedBy>
  <cp:revision>2</cp:revision>
  <dcterms:created xsi:type="dcterms:W3CDTF">2024-04-23T02:17:12Z</dcterms:created>
  <dcterms:modified xsi:type="dcterms:W3CDTF">2024-05-24T20:28:09Z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0x010100BF57B331C744D7429E99737F7AA29C7A</vt:lpwstr>
  </property>
  <property fmtid="{D5CDD505-2E9C-101B-9397-08002B2CF9AE}" pid="3" name="MediaServiceImageTags">
    <vt:lpwstr/>
  </property>
</Properties>
</file>